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7929" autoAdjust="0"/>
  </p:normalViewPr>
  <p:slideViewPr>
    <p:cSldViewPr snapToGrid="0" snapToObjects="1">
      <p:cViewPr>
        <p:scale>
          <a:sx n="120" d="100"/>
          <a:sy n="120" d="100"/>
        </p:scale>
        <p:origin x="-8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8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1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2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4" Type="http://schemas.microsoft.com/office/2007/relationships/hdphoto" Target="../media/hdphoto6.wdp"/><Relationship Id="rId15" Type="http://schemas.openxmlformats.org/officeDocument/2006/relationships/image" Target="../media/image8.png"/><Relationship Id="rId16" Type="http://schemas.microsoft.com/office/2007/relationships/hdphoto" Target="../media/hdphoto7.wdp"/><Relationship Id="rId17" Type="http://schemas.openxmlformats.org/officeDocument/2006/relationships/image" Target="../media/image9.png"/><Relationship Id="rId18" Type="http://schemas.microsoft.com/office/2007/relationships/hdphoto" Target="../media/hdphoto8.wdp"/><Relationship Id="rId19" Type="http://schemas.openxmlformats.org/officeDocument/2006/relationships/image" Target="../media/image10.png"/><Relationship Id="rId63" Type="http://schemas.openxmlformats.org/officeDocument/2006/relationships/image" Target="../media/image32.png"/><Relationship Id="rId64" Type="http://schemas.microsoft.com/office/2007/relationships/hdphoto" Target="../media/hdphoto31.wdp"/><Relationship Id="rId65" Type="http://schemas.openxmlformats.org/officeDocument/2006/relationships/image" Target="../media/image33.png"/><Relationship Id="rId66" Type="http://schemas.microsoft.com/office/2007/relationships/hdphoto" Target="../media/hdphoto32.wdp"/><Relationship Id="rId50" Type="http://schemas.microsoft.com/office/2007/relationships/hdphoto" Target="../media/hdphoto24.wdp"/><Relationship Id="rId51" Type="http://schemas.openxmlformats.org/officeDocument/2006/relationships/image" Target="../media/image26.png"/><Relationship Id="rId52" Type="http://schemas.microsoft.com/office/2007/relationships/hdphoto" Target="../media/hdphoto25.wdp"/><Relationship Id="rId53" Type="http://schemas.openxmlformats.org/officeDocument/2006/relationships/image" Target="../media/image27.png"/><Relationship Id="rId54" Type="http://schemas.microsoft.com/office/2007/relationships/hdphoto" Target="../media/hdphoto26.wdp"/><Relationship Id="rId55" Type="http://schemas.openxmlformats.org/officeDocument/2006/relationships/image" Target="../media/image28.png"/><Relationship Id="rId56" Type="http://schemas.microsoft.com/office/2007/relationships/hdphoto" Target="../media/hdphoto27.wdp"/><Relationship Id="rId57" Type="http://schemas.openxmlformats.org/officeDocument/2006/relationships/image" Target="../media/image29.png"/><Relationship Id="rId58" Type="http://schemas.microsoft.com/office/2007/relationships/hdphoto" Target="../media/hdphoto28.wdp"/><Relationship Id="rId59" Type="http://schemas.openxmlformats.org/officeDocument/2006/relationships/image" Target="../media/image30.png"/><Relationship Id="rId40" Type="http://schemas.microsoft.com/office/2007/relationships/hdphoto" Target="../media/hdphoto19.wdp"/><Relationship Id="rId41" Type="http://schemas.openxmlformats.org/officeDocument/2006/relationships/image" Target="../media/image21.png"/><Relationship Id="rId42" Type="http://schemas.microsoft.com/office/2007/relationships/hdphoto" Target="../media/hdphoto20.wdp"/><Relationship Id="rId43" Type="http://schemas.openxmlformats.org/officeDocument/2006/relationships/image" Target="../media/image22.png"/><Relationship Id="rId44" Type="http://schemas.microsoft.com/office/2007/relationships/hdphoto" Target="../media/hdphoto21.wdp"/><Relationship Id="rId45" Type="http://schemas.openxmlformats.org/officeDocument/2006/relationships/image" Target="../media/image23.png"/><Relationship Id="rId46" Type="http://schemas.microsoft.com/office/2007/relationships/hdphoto" Target="../media/hdphoto22.wdp"/><Relationship Id="rId47" Type="http://schemas.openxmlformats.org/officeDocument/2006/relationships/image" Target="../media/image24.png"/><Relationship Id="rId48" Type="http://schemas.microsoft.com/office/2007/relationships/hdphoto" Target="../media/hdphoto23.wdp"/><Relationship Id="rId4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5.png"/><Relationship Id="rId30" Type="http://schemas.microsoft.com/office/2007/relationships/hdphoto" Target="../media/hdphoto14.wdp"/><Relationship Id="rId31" Type="http://schemas.openxmlformats.org/officeDocument/2006/relationships/image" Target="../media/image16.png"/><Relationship Id="rId32" Type="http://schemas.microsoft.com/office/2007/relationships/hdphoto" Target="../media/hdphoto15.wdp"/><Relationship Id="rId33" Type="http://schemas.openxmlformats.org/officeDocument/2006/relationships/image" Target="../media/image17.png"/><Relationship Id="rId34" Type="http://schemas.microsoft.com/office/2007/relationships/hdphoto" Target="../media/hdphoto16.wdp"/><Relationship Id="rId35" Type="http://schemas.openxmlformats.org/officeDocument/2006/relationships/image" Target="../media/image18.png"/><Relationship Id="rId36" Type="http://schemas.microsoft.com/office/2007/relationships/hdphoto" Target="../media/hdphoto17.wdp"/><Relationship Id="rId37" Type="http://schemas.openxmlformats.org/officeDocument/2006/relationships/image" Target="../media/image19.png"/><Relationship Id="rId38" Type="http://schemas.microsoft.com/office/2007/relationships/hdphoto" Target="../media/hdphoto18.wdp"/><Relationship Id="rId39" Type="http://schemas.openxmlformats.org/officeDocument/2006/relationships/image" Target="../media/image20.png"/><Relationship Id="rId20" Type="http://schemas.microsoft.com/office/2007/relationships/hdphoto" Target="../media/hdphoto9.wdp"/><Relationship Id="rId21" Type="http://schemas.openxmlformats.org/officeDocument/2006/relationships/image" Target="../media/image11.png"/><Relationship Id="rId22" Type="http://schemas.microsoft.com/office/2007/relationships/hdphoto" Target="../media/hdphoto10.wdp"/><Relationship Id="rId23" Type="http://schemas.openxmlformats.org/officeDocument/2006/relationships/image" Target="../media/image12.png"/><Relationship Id="rId24" Type="http://schemas.microsoft.com/office/2007/relationships/hdphoto" Target="../media/hdphoto11.wdp"/><Relationship Id="rId25" Type="http://schemas.openxmlformats.org/officeDocument/2006/relationships/image" Target="../media/image13.png"/><Relationship Id="rId26" Type="http://schemas.microsoft.com/office/2007/relationships/hdphoto" Target="../media/hdphoto12.wdp"/><Relationship Id="rId27" Type="http://schemas.openxmlformats.org/officeDocument/2006/relationships/image" Target="../media/image14.png"/><Relationship Id="rId28" Type="http://schemas.microsoft.com/office/2007/relationships/hdphoto" Target="../media/hdphoto13.wdp"/><Relationship Id="rId29" Type="http://schemas.openxmlformats.org/officeDocument/2006/relationships/image" Target="../media/image15.png"/><Relationship Id="rId60" Type="http://schemas.microsoft.com/office/2007/relationships/hdphoto" Target="../media/hdphoto29.wdp"/><Relationship Id="rId61" Type="http://schemas.openxmlformats.org/officeDocument/2006/relationships/image" Target="../media/image31.png"/><Relationship Id="rId62" Type="http://schemas.microsoft.com/office/2007/relationships/hdphoto" Target="../media/hdphoto30.wdp"/><Relationship Id="rId10" Type="http://schemas.microsoft.com/office/2007/relationships/hdphoto" Target="../media/hdphoto4.wdp"/><Relationship Id="rId11" Type="http://schemas.openxmlformats.org/officeDocument/2006/relationships/image" Target="../media/image6.png"/><Relationship Id="rId12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pedBootstrapsConcat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0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74084" y="10582"/>
            <a:ext cx="9302749" cy="2211917"/>
          </a:xfrm>
          <a:prstGeom prst="rect">
            <a:avLst/>
          </a:prstGeom>
          <a:solidFill>
            <a:schemeClr val="tx2">
              <a:lumMod val="20000"/>
              <a:lumOff val="80000"/>
              <a:alpha val="25000"/>
            </a:schemeClr>
          </a:solidFill>
          <a:ln w="12700" cmpd="sng">
            <a:solidFill>
              <a:schemeClr val="tx2">
                <a:alpha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4084" y="2243677"/>
            <a:ext cx="9302749" cy="1375823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12700" cmpd="sng">
            <a:solidFill>
              <a:schemeClr val="accent6">
                <a:alpha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74084" y="3640679"/>
            <a:ext cx="9302749" cy="1015988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mpd="sng">
            <a:solidFill>
              <a:schemeClr val="accent2">
                <a:alpha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4084" y="4677841"/>
            <a:ext cx="9302749" cy="1026575"/>
          </a:xfrm>
          <a:prstGeom prst="rect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  <a:ln w="12700" cmpd="sng">
            <a:solidFill>
              <a:schemeClr val="accent3">
                <a:alpha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row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1111" y1="18556" x2="61111" y2="18556"/>
                        <a14:foregroundMark x1="62037" y1="16333" x2="62037" y2="16333"/>
                        <a14:foregroundMark x1="43889" y1="21889" x2="43889" y2="21889"/>
                        <a14:foregroundMark x1="43148" y1="20667" x2="43148" y2="20667"/>
                        <a14:foregroundMark x1="43148" y1="19444" x2="43148" y2="19444"/>
                        <a14:foregroundMark x1="61296" y1="13111" x2="61296" y2="13111"/>
                        <a14:foregroundMark x1="61852" y1="14556" x2="61852" y2="14556"/>
                        <a14:foregroundMark x1="60556" y1="19889" x2="60556" y2="19889"/>
                        <a14:foregroundMark x1="62037" y1="17556" x2="62037" y2="17556"/>
                        <a14:foregroundMark x1="66481" y1="12000" x2="66481" y2="12000"/>
                        <a14:foregroundMark x1="65185" y1="14222" x2="65185" y2="14222"/>
                        <a14:foregroundMark x1="67963" y1="10444" x2="67963" y2="10444"/>
                        <a14:foregroundMark x1="74259" y1="6333" x2="74259" y2="6333"/>
                        <a14:foregroundMark x1="74444" y1="4889" x2="74444" y2="4889"/>
                        <a14:foregroundMark x1="67222" y1="15889" x2="67222" y2="15889"/>
                        <a14:backgroundMark x1="40741" y1="60778" x2="40741" y2="60778"/>
                        <a14:backgroundMark x1="73704" y1="61111" x2="73704" y2="61111"/>
                        <a14:backgroundMark x1="72963" y1="56667" x2="72963" y2="56667"/>
                        <a14:backgroundMark x1="47778" y1="42111" x2="47778" y2="42111"/>
                        <a14:backgroundMark x1="45556" y1="45556" x2="45556" y2="45556"/>
                        <a14:backgroundMark x1="48889" y1="40889" x2="48889" y2="40889"/>
                        <a14:backgroundMark x1="60000" y1="21778" x2="60000" y2="21778"/>
                        <a14:backgroundMark x1="66481" y1="17889" x2="66481" y2="17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80" y="10583"/>
            <a:ext cx="634999" cy="1058332"/>
          </a:xfrm>
          <a:prstGeom prst="rect">
            <a:avLst/>
          </a:prstGeom>
        </p:spPr>
      </p:pic>
      <p:pic>
        <p:nvPicPr>
          <p:cNvPr id="13" name="Picture 12" descr="FemaleHuman1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2105" y1="55263" x2="32105" y2="55263"/>
                        <a14:foregroundMark x1="35789" y1="51880" x2="35789" y2="51880"/>
                        <a14:foregroundMark x1="26316" y1="60526" x2="26316" y2="60526"/>
                        <a14:foregroundMark x1="23158" y1="63158" x2="23158" y2="63158"/>
                        <a14:foregroundMark x1="18947" y1="67669" x2="18947" y2="67669"/>
                        <a14:foregroundMark x1="16842" y1="69549" x2="16842" y2="69549"/>
                        <a14:foregroundMark x1="7895" y1="77820" x2="7895" y2="77820"/>
                        <a14:foregroundMark x1="32632" y1="53383" x2="32632" y2="53383"/>
                        <a14:foregroundMark x1="31579" y1="57519" x2="31579" y2="57519"/>
                        <a14:foregroundMark x1="28947" y1="59023" x2="28947" y2="59023"/>
                        <a14:foregroundMark x1="33158" y1="55263" x2="33158" y2="55263"/>
                        <a14:foregroundMark x1="14737" y1="73684" x2="14737" y2="73684"/>
                        <a14:foregroundMark x1="6842" y1="80075" x2="6842" y2="80075"/>
                        <a14:foregroundMark x1="27895" y1="60150" x2="27895" y2="60150"/>
                        <a14:foregroundMark x1="28947" y1="56391" x2="28947" y2="56391"/>
                        <a14:foregroundMark x1="26316" y1="59023" x2="26316" y2="59023"/>
                        <a14:backgroundMark x1="57895" y1="34211" x2="57895" y2="34211"/>
                        <a14:backgroundMark x1="56842" y1="36090" x2="56842" y2="3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7" y="3651262"/>
            <a:ext cx="707571" cy="990600"/>
          </a:xfrm>
          <a:prstGeom prst="rect">
            <a:avLst/>
          </a:prstGeom>
        </p:spPr>
      </p:pic>
      <p:pic>
        <p:nvPicPr>
          <p:cNvPr id="14" name="Picture 13" descr="MaleDunmer2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2544" y1="76056" x2="32544" y2="76056"/>
                        <a14:foregroundMark x1="36686" y1="79001" x2="36686" y2="79001"/>
                        <a14:foregroundMark x1="39941" y1="73111" x2="39941" y2="73111"/>
                        <a14:foregroundMark x1="66864" y1="78361" x2="66864" y2="78361"/>
                        <a14:foregroundMark x1="62426" y1="75928" x2="62426" y2="75928"/>
                        <a14:foregroundMark x1="62130" y1="74264" x2="62130" y2="74264"/>
                        <a14:foregroundMark x1="65385" y1="80538" x2="65385" y2="80538"/>
                        <a14:foregroundMark x1="78107" y1="77209" x2="78107" y2="77209"/>
                        <a14:foregroundMark x1="78107" y1="75672" x2="78107" y2="75672"/>
                        <a14:foregroundMark x1="77515" y1="64149" x2="77515" y2="64149"/>
                        <a14:foregroundMark x1="85799" y1="33035" x2="85799" y2="33035"/>
                        <a14:foregroundMark x1="10355" y1="51601" x2="10355" y2="51601"/>
                        <a14:foregroundMark x1="9467" y1="50320" x2="9467" y2="50320"/>
                        <a14:foregroundMark x1="23373" y1="60819" x2="23373" y2="60819"/>
                        <a14:foregroundMark x1="21006" y1="66069" x2="21006" y2="66069"/>
                        <a14:foregroundMark x1="25740" y1="52497" x2="25740" y2="52497"/>
                        <a14:foregroundMark x1="29586" y1="46607" x2="29586" y2="46607"/>
                        <a14:foregroundMark x1="28107" y1="50832" x2="28107" y2="50832"/>
                        <a14:foregroundMark x1="21598" y1="57746" x2="21598" y2="57746"/>
                        <a14:foregroundMark x1="19822" y1="63892" x2="19822" y2="63892"/>
                        <a14:foregroundMark x1="27811" y1="52113" x2="27811" y2="52113"/>
                        <a14:foregroundMark x1="27515" y1="54417" x2="27515" y2="54417"/>
                        <a14:foregroundMark x1="18047" y1="69270" x2="18047" y2="69270"/>
                        <a14:foregroundMark x1="25148" y1="57618" x2="25148" y2="57618"/>
                        <a14:foregroundMark x1="26331" y1="56338" x2="26331" y2="56338"/>
                        <a14:foregroundMark x1="69527" y1="82971" x2="69527" y2="82971"/>
                        <a14:foregroundMark x1="69527" y1="88092" x2="69527" y2="88092"/>
                        <a14:foregroundMark x1="76627" y1="95775" x2="76627" y2="95775"/>
                        <a14:foregroundMark x1="25148" y1="93982" x2="25148" y2="93982"/>
                        <a14:foregroundMark x1="32840" y1="87452" x2="32840" y2="87452"/>
                        <a14:foregroundMark x1="31953" y1="82714" x2="31953" y2="82714"/>
                        <a14:foregroundMark x1="74852" y1="59539" x2="74852" y2="59539"/>
                        <a14:foregroundMark x1="37574" y1="15621" x2="37574" y2="15621"/>
                        <a14:foregroundMark x1="30769" y1="16517" x2="30769" y2="16517"/>
                        <a14:foregroundMark x1="43491" y1="10371" x2="43491" y2="10371"/>
                        <a14:foregroundMark x1="45266" y1="6018" x2="45266" y2="6018"/>
                        <a14:foregroundMark x1="61538" y1="3841" x2="61538" y2="3841"/>
                        <a14:foregroundMark x1="63609" y1="8835" x2="63609" y2="8835"/>
                        <a14:foregroundMark x1="65976" y1="11012" x2="65976" y2="11012"/>
                        <a14:foregroundMark x1="64201" y1="7426" x2="64201" y2="7426"/>
                        <a14:foregroundMark x1="64497" y1="5890" x2="64497" y2="5890"/>
                        <a14:foregroundMark x1="48521" y1="3457" x2="48521" y2="3457"/>
                        <a14:foregroundMark x1="46746" y1="4994" x2="46746" y2="4994"/>
                        <a14:foregroundMark x1="44379" y1="8579" x2="44379" y2="8579"/>
                        <a14:foregroundMark x1="21598" y1="17542" x2="21598" y2="17542"/>
                        <a14:foregroundMark x1="18343" y1="18694" x2="18343" y2="18694"/>
                        <a14:foregroundMark x1="11538" y1="21127" x2="11538" y2="21127"/>
                        <a14:foregroundMark x1="7101" y1="40077" x2="7101" y2="40077"/>
                        <a14:foregroundMark x1="5325" y1="36748" x2="5325" y2="36748"/>
                        <a14:foregroundMark x1="6509" y1="38412" x2="6509" y2="38412"/>
                        <a14:foregroundMark x1="41716" y1="7426" x2="41716" y2="7426"/>
                        <a14:foregroundMark x1="44083" y1="4994" x2="44083" y2="4994"/>
                        <a14:foregroundMark x1="48817" y1="2305" x2="48817" y2="2305"/>
                        <a14:foregroundMark x1="65680" y1="8579" x2="65680" y2="8579"/>
                        <a14:foregroundMark x1="65680" y1="9859" x2="65680" y2="9859"/>
                        <a14:foregroundMark x1="65385" y1="85147" x2="65385" y2="85147"/>
                        <a14:foregroundMark x1="66272" y1="88988" x2="66272" y2="88988"/>
                        <a14:foregroundMark x1="36391" y1="87964" x2="36391" y2="87964"/>
                        <a14:backgroundMark x1="77515" y1="53393" x2="77515" y2="53393"/>
                        <a14:backgroundMark x1="78994" y1="51216" x2="78994" y2="51216"/>
                        <a14:backgroundMark x1="79882" y1="49168" x2="79882" y2="49168"/>
                        <a14:backgroundMark x1="20414" y1="43534" x2="20414" y2="43534"/>
                        <a14:backgroundMark x1="15680" y1="53393" x2="15680" y2="53393"/>
                        <a14:backgroundMark x1="20118" y1="50576" x2="20118" y2="50576"/>
                        <a14:backgroundMark x1="19231" y1="55442" x2="19231" y2="55442"/>
                        <a14:backgroundMark x1="21598" y1="52369" x2="21598" y2="52369"/>
                        <a14:backgroundMark x1="21006" y1="54930" x2="21006" y2="54930"/>
                        <a14:backgroundMark x1="21598" y1="53905" x2="21598" y2="53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18139" y="21165"/>
            <a:ext cx="453444" cy="1047750"/>
          </a:xfrm>
          <a:prstGeom prst="rect">
            <a:avLst/>
          </a:prstGeom>
        </p:spPr>
      </p:pic>
      <p:pic>
        <p:nvPicPr>
          <p:cNvPr id="15" name="Picture 14" descr="FemaleDarkElf1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60800" y1="16846" x2="60800" y2="16846"/>
                        <a14:foregroundMark x1="76700" y1="13923" x2="76700" y2="13923"/>
                        <a14:foregroundMark x1="82300" y1="9385" x2="82300" y2="9385"/>
                        <a14:foregroundMark x1="62200" y1="9385" x2="62200" y2="9385"/>
                        <a14:foregroundMark x1="72900" y1="8308" x2="72900" y2="8308"/>
                        <a14:foregroundMark x1="72900" y1="5692" x2="72900" y2="5692"/>
                        <a14:foregroundMark x1="74700" y1="38231" x2="74700" y2="38231"/>
                        <a14:foregroundMark x1="60800" y1="38538" x2="60800" y2="38538"/>
                        <a14:backgroundMark x1="28100" y1="44385" x2="28100" y2="44385"/>
                        <a14:backgroundMark x1="34400" y1="51846" x2="34400" y2="51846"/>
                        <a14:backgroundMark x1="36500" y1="57769" x2="36500" y2="57769"/>
                        <a14:backgroundMark x1="45500" y1="65769" x2="45500" y2="65769"/>
                        <a14:backgroundMark x1="38200" y1="66538" x2="38200" y2="6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72" y="10583"/>
            <a:ext cx="814102" cy="1058332"/>
          </a:xfrm>
          <a:prstGeom prst="rect">
            <a:avLst/>
          </a:prstGeom>
        </p:spPr>
      </p:pic>
      <p:pic>
        <p:nvPicPr>
          <p:cNvPr id="16" name="Picture 15" descr="MaleDarkEldar1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17258" y1="27346" x2="17258" y2="27346"/>
                        <a14:foregroundMark x1="20645" y1="31693" x2="20645" y2="31693"/>
                        <a14:foregroundMark x1="25323" y1="30092" x2="25323" y2="30092"/>
                        <a14:foregroundMark x1="24839" y1="27803" x2="24839" y2="27803"/>
                        <a14:foregroundMark x1="20484" y1="33524" x2="20484" y2="33524"/>
                        <a14:foregroundMark x1="64194" y1="85812" x2="64194" y2="85812"/>
                        <a14:foregroundMark x1="59194" y1="82380" x2="59194" y2="82380"/>
                        <a14:foregroundMark x1="59194" y1="81121" x2="59194" y2="81121"/>
                        <a14:foregroundMark x1="59032" y1="84211" x2="59032" y2="84211"/>
                        <a14:backgroundMark x1="8226" y1="57666" x2="8226" y2="57666"/>
                        <a14:backgroundMark x1="2903" y1="42334" x2="2903" y2="42334"/>
                        <a14:backgroundMark x1="21290" y1="44508" x2="21290" y2="44508"/>
                        <a14:backgroundMark x1="22742" y1="26430" x2="22742" y2="26430"/>
                        <a14:backgroundMark x1="10968" y1="21739" x2="10968" y2="21739"/>
                        <a14:backgroundMark x1="9194" y1="25973" x2="9194" y2="25973"/>
                        <a14:backgroundMark x1="16613" y1="22197" x2="16613" y2="22197"/>
                        <a14:backgroundMark x1="16613" y1="20252" x2="16613" y2="20252"/>
                        <a14:backgroundMark x1="19355" y1="30320" x2="19355" y2="30320"/>
                        <a14:backgroundMark x1="19032" y1="26430" x2="19032" y2="26430"/>
                        <a14:backgroundMark x1="17903" y1="23799" x2="17903" y2="23799"/>
                        <a14:backgroundMark x1="62581" y1="38673" x2="62581" y2="38673"/>
                        <a14:backgroundMark x1="60323" y1="36499" x2="60323" y2="36499"/>
                        <a14:backgroundMark x1="63710" y1="44394" x2="63710" y2="44394"/>
                        <a14:backgroundMark x1="74839" y1="76659" x2="74839" y2="76659"/>
                        <a14:backgroundMark x1="74194" y1="79062" x2="74194" y2="79062"/>
                        <a14:backgroundMark x1="74194" y1="81465" x2="74194" y2="81465"/>
                        <a14:backgroundMark x1="80968" y1="74485" x2="80968" y2="74485"/>
                        <a14:backgroundMark x1="75323" y1="74371" x2="75323" y2="74371"/>
                        <a14:backgroundMark x1="21774" y1="79519" x2="21774" y2="79519"/>
                        <a14:backgroundMark x1="22903" y1="78261" x2="22903" y2="78261"/>
                        <a14:backgroundMark x1="26290" y1="79519" x2="26290" y2="79519"/>
                        <a14:backgroundMark x1="30000" y1="80092" x2="30000" y2="80092"/>
                        <a14:backgroundMark x1="29839" y1="76087" x2="29839" y2="76087"/>
                        <a14:backgroundMark x1="29839" y1="77346" x2="29839" y2="77346"/>
                        <a14:backgroundMark x1="27097" y1="80206" x2="27097" y2="80206"/>
                        <a14:backgroundMark x1="20806" y1="82151" x2="20806" y2="82151"/>
                        <a14:backgroundMark x1="18387" y1="83867" x2="18387" y2="83867"/>
                        <a14:backgroundMark x1="28710" y1="85011" x2="28710" y2="85011"/>
                        <a14:backgroundMark x1="72419" y1="91533" x2="72419" y2="91533"/>
                        <a14:backgroundMark x1="68387" y1="91304" x2="68387" y2="91304"/>
                        <a14:backgroundMark x1="64516" y1="91304" x2="64516" y2="91304"/>
                        <a14:backgroundMark x1="57581" y1="90961" x2="57581" y2="90961"/>
                        <a14:backgroundMark x1="47581" y1="91648" x2="47581" y2="91648"/>
                        <a14:backgroundMark x1="52097" y1="84668" x2="52097" y2="84668"/>
                        <a14:backgroundMark x1="54677" y1="82380" x2="54677" y2="82380"/>
                        <a14:backgroundMark x1="55645" y1="83638" x2="55645" y2="83638"/>
                        <a14:backgroundMark x1="52419" y1="85927" x2="52419" y2="85927"/>
                        <a14:backgroundMark x1="51290" y1="81808" x2="51290" y2="81808"/>
                        <a14:backgroundMark x1="57581" y1="80664" x2="57581" y2="8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10" y="31749"/>
            <a:ext cx="750762" cy="1058332"/>
          </a:xfrm>
          <a:prstGeom prst="rect">
            <a:avLst/>
          </a:prstGeom>
        </p:spPr>
      </p:pic>
      <p:pic>
        <p:nvPicPr>
          <p:cNvPr id="19" name="Picture 18" descr="FemaleHalfElf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backgroundMark x1="49079" y1="38889" x2="49079" y2="38889"/>
                        <a14:backgroundMark x1="53421" y1="50667" x2="53421" y2="50667"/>
                        <a14:backgroundMark x1="78421" y1="90333" x2="78421" y2="90333"/>
                        <a14:backgroundMark x1="63289" y1="88889" x2="63289" y2="88889"/>
                        <a14:backgroundMark x1="76053" y1="79333" x2="76053" y2="79333"/>
                        <a14:backgroundMark x1="40921" y1="87556" x2="40921" y2="87556"/>
                        <a14:backgroundMark x1="32632" y1="88444" x2="32632" y2="8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1" y="1111247"/>
            <a:ext cx="884765" cy="1047748"/>
          </a:xfrm>
          <a:prstGeom prst="rect">
            <a:avLst/>
          </a:prstGeom>
        </p:spPr>
      </p:pic>
      <p:pic>
        <p:nvPicPr>
          <p:cNvPr id="20" name="Picture 19" descr="MaleElf.jp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65379">
                        <a14:foregroundMark x1="35586" y1="92000" x2="35586" y2="92000"/>
                        <a14:foregroundMark x1="39448" y1="89241" x2="39448" y2="89241"/>
                        <a14:backgroundMark x1="24000" y1="96414" x2="24000" y2="96414"/>
                        <a14:backgroundMark x1="49379" y1="96276" x2="49379" y2="96276"/>
                        <a14:backgroundMark x1="58483" y1="98621" x2="58483" y2="9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48" y="1068915"/>
            <a:ext cx="1047747" cy="1047747"/>
          </a:xfrm>
          <a:prstGeom prst="rect">
            <a:avLst/>
          </a:prstGeom>
        </p:spPr>
      </p:pic>
      <p:pic>
        <p:nvPicPr>
          <p:cNvPr id="22" name="Picture 21" descr="FemaleNightElf1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752" r="89783">
                        <a14:foregroundMark x1="55728" y1="4530" x2="55728" y2="4530"/>
                        <a14:foregroundMark x1="26935" y1="52033" x2="26935" y2="52033"/>
                        <a14:foregroundMark x1="41176" y1="5226" x2="41176" y2="5226"/>
                        <a14:foregroundMark x1="56347" y1="3833" x2="56347" y2="3833"/>
                        <a14:foregroundMark x1="57740" y1="3717" x2="57740" y2="3717"/>
                        <a14:foregroundMark x1="58359" y1="3717" x2="58359" y2="3717"/>
                        <a14:foregroundMark x1="58669" y1="3833" x2="58669" y2="3833"/>
                        <a14:backgroundMark x1="62539" y1="46109" x2="62539" y2="46109"/>
                        <a14:backgroundMark x1="25697" y1="52962" x2="25697" y2="52962"/>
                        <a14:backgroundMark x1="28328" y1="51800" x2="28328" y2="51800"/>
                        <a14:backgroundMark x1="24923" y1="49361" x2="24923" y2="49361"/>
                        <a14:backgroundMark x1="62539" y1="47967" x2="62539" y2="47967"/>
                        <a14:backgroundMark x1="62539" y1="49826" x2="62539" y2="49826"/>
                        <a14:backgroundMark x1="63158" y1="49826" x2="63158" y2="49826"/>
                        <a14:backgroundMark x1="62539" y1="50407" x2="62539" y2="50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36" y="1060609"/>
            <a:ext cx="808229" cy="1077221"/>
          </a:xfrm>
          <a:prstGeom prst="rect">
            <a:avLst/>
          </a:prstGeom>
        </p:spPr>
      </p:pic>
      <p:pic>
        <p:nvPicPr>
          <p:cNvPr id="23" name="Picture 22" descr="MaleHighElf1.png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53667" y1="13836" x2="53667" y2="13836"/>
                        <a14:foregroundMark x1="54667" y1="14675" x2="54667" y2="14675"/>
                        <a14:foregroundMark x1="32667" y1="14046" x2="32667" y2="14046"/>
                        <a14:foregroundMark x1="31000" y1="12369" x2="31000" y2="12369"/>
                        <a14:foregroundMark x1="27333" y1="9434" x2="27333" y2="9434"/>
                        <a14:foregroundMark x1="30000" y1="11530" x2="30000" y2="11530"/>
                        <a14:foregroundMark x1="34667" y1="15933" x2="34667" y2="15933"/>
                        <a14:foregroundMark x1="26000" y1="7757" x2="26000" y2="7757"/>
                        <a14:foregroundMark x1="24333" y1="6289" x2="24333" y2="6289"/>
                        <a14:foregroundMark x1="24000" y1="31447" x2="24000" y2="31447"/>
                        <a14:foregroundMark x1="21333" y1="32075" x2="21333" y2="32075"/>
                        <a14:foregroundMark x1="20000" y1="33333" x2="20000" y2="33333"/>
                        <a14:foregroundMark x1="18000" y1="34172" x2="18000" y2="34172"/>
                        <a14:foregroundMark x1="18667" y1="33753" x2="18667" y2="33753"/>
                        <a14:foregroundMark x1="16667" y1="36268" x2="16667" y2="36268"/>
                        <a14:foregroundMark x1="16000" y1="36897" x2="16000" y2="36897"/>
                        <a14:foregroundMark x1="28000" y1="49686" x2="28000" y2="49686"/>
                        <a14:foregroundMark x1="30000" y1="51363" x2="30000" y2="51363"/>
                        <a14:foregroundMark x1="25000" y1="52411" x2="25000" y2="52411"/>
                        <a14:foregroundMark x1="23333" y1="53249" x2="23333" y2="53249"/>
                        <a14:foregroundMark x1="25000" y1="54088" x2="25000" y2="54088"/>
                        <a14:foregroundMark x1="26333" y1="53040" x2="26333" y2="53040"/>
                        <a14:foregroundMark x1="30000" y1="53249" x2="30000" y2="53249"/>
                        <a14:foregroundMark x1="23000" y1="54507" x2="23000" y2="54507"/>
                        <a14:foregroundMark x1="12667" y1="51153" x2="12667" y2="51153"/>
                        <a14:foregroundMark x1="11333" y1="52201" x2="11333" y2="52201"/>
                        <a14:foregroundMark x1="9667" y1="52830" x2="9667" y2="52830"/>
                        <a14:foregroundMark x1="9000" y1="53459" x2="9000" y2="53459"/>
                        <a14:foregroundMark x1="10667" y1="60377" x2="10667" y2="60377"/>
                        <a14:foregroundMark x1="7333" y1="61216" x2="7333" y2="61216"/>
                        <a14:foregroundMark x1="33000" y1="49686" x2="33000" y2="49686"/>
                        <a14:foregroundMark x1="69000" y1="42977" x2="69000" y2="42977"/>
                        <a14:foregroundMark x1="68667" y1="41509" x2="68667" y2="41509"/>
                        <a14:foregroundMark x1="68667" y1="40042" x2="68667" y2="40042"/>
                        <a14:foregroundMark x1="66333" y1="36059" x2="66333" y2="36059"/>
                        <a14:foregroundMark x1="66000" y1="34382" x2="66000" y2="34382"/>
                        <a14:foregroundMark x1="67000" y1="37526" x2="67000" y2="37526"/>
                        <a14:foregroundMark x1="79667" y1="60377" x2="79667" y2="60377"/>
                        <a14:foregroundMark x1="34000" y1="22642" x2="34000" y2="22642"/>
                        <a14:foregroundMark x1="33000" y1="22013" x2="33000" y2="22013"/>
                        <a14:foregroundMark x1="39333" y1="22222" x2="39333" y2="22222"/>
                        <a14:foregroundMark x1="93000" y1="77987" x2="93000" y2="77987"/>
                        <a14:foregroundMark x1="93000" y1="80084" x2="93000" y2="80084"/>
                        <a14:foregroundMark x1="94667" y1="81551" x2="94667" y2="81551"/>
                        <a14:foregroundMark x1="96000" y1="82390" x2="96000" y2="82390"/>
                        <a14:foregroundMark x1="97667" y1="82809" x2="97667" y2="82809"/>
                        <a14:foregroundMark x1="70000" y1="95807" x2="70000" y2="95807"/>
                        <a14:foregroundMark x1="65000" y1="94969" x2="65000" y2="94969"/>
                        <a14:foregroundMark x1="68667" y1="94130" x2="68667" y2="94130"/>
                        <a14:foregroundMark x1="74667" y1="96226" x2="74667" y2="96226"/>
                        <a14:foregroundMark x1="28667" y1="93920" x2="28667" y2="93920"/>
                        <a14:foregroundMark x1="22667" y1="95388" x2="22667" y2="95388"/>
                        <a14:foregroundMark x1="21333" y1="96436" x2="21333" y2="96436"/>
                        <a14:foregroundMark x1="21667" y1="97275" x2="21667" y2="97275"/>
                        <a14:foregroundMark x1="24333" y1="97694" x2="24333" y2="97694"/>
                        <a14:foregroundMark x1="44000" y1="14465" x2="44000" y2="14465"/>
                        <a14:foregroundMark x1="56333" y1="14046" x2="56333" y2="14046"/>
                        <a14:foregroundMark x1="30333" y1="51992" x2="30333" y2="51992"/>
                        <a14:foregroundMark x1="25333" y1="49266" x2="25333" y2="49266"/>
                        <a14:foregroundMark x1="75000" y1="53249" x2="75000" y2="53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3" y="1031295"/>
            <a:ext cx="682622" cy="1085369"/>
          </a:xfrm>
          <a:prstGeom prst="rect">
            <a:avLst/>
          </a:prstGeom>
        </p:spPr>
      </p:pic>
      <p:pic>
        <p:nvPicPr>
          <p:cNvPr id="24" name="Picture 23" descr="FemaleEldar1.jpg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>
                        <a14:foregroundMark x1="34643" y1="21001" x2="34643" y2="21001"/>
                        <a14:foregroundMark x1="30893" y1="22179" x2="30893" y2="22179"/>
                        <a14:foregroundMark x1="31964" y1="22964" x2="31964" y2="22964"/>
                        <a14:foregroundMark x1="42143" y1="31109" x2="42143" y2="31109"/>
                        <a14:foregroundMark x1="47143" y1="35231" x2="47143" y2="35231"/>
                        <a14:foregroundMark x1="34821" y1="20216" x2="34821" y2="20216"/>
                        <a14:backgroundMark x1="45357" y1="35231" x2="45357" y2="35231"/>
                        <a14:backgroundMark x1="33036" y1="22866" x2="33036" y2="22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" y="873418"/>
            <a:ext cx="683235" cy="1243244"/>
          </a:xfrm>
          <a:prstGeom prst="rect">
            <a:avLst/>
          </a:prstGeom>
        </p:spPr>
      </p:pic>
      <p:pic>
        <p:nvPicPr>
          <p:cNvPr id="30" name="Picture 29" descr="Screen Shot 2019-04-21 at 6.20.31 PM.png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72761" y1="50411" x2="72761" y2="50411"/>
                        <a14:foregroundMark x1="73881" y1="35632" x2="73881" y2="35632"/>
                        <a14:foregroundMark x1="73321" y1="37110" x2="73321" y2="37110"/>
                        <a14:foregroundMark x1="66418" y1="39573" x2="66418" y2="39573"/>
                        <a14:foregroundMark x1="82836" y1="37110" x2="82836" y2="37110"/>
                        <a14:foregroundMark x1="86007" y1="32020" x2="86007" y2="32020"/>
                        <a14:foregroundMark x1="87127" y1="33498" x2="87127" y2="33498"/>
                        <a14:foregroundMark x1="88060" y1="34811" x2="88060" y2="34811"/>
                        <a14:foregroundMark x1="62687" y1="58949" x2="62687" y2="58949"/>
                        <a14:foregroundMark x1="62127" y1="61084" x2="62127" y2="61084"/>
                        <a14:foregroundMark x1="61940" y1="62726" x2="61940" y2="62726"/>
                        <a14:foregroundMark x1="81530" y1="26108" x2="81530" y2="26108"/>
                        <a14:foregroundMark x1="85448" y1="28079" x2="85448" y2="28079"/>
                        <a14:foregroundMark x1="83582" y1="18391" x2="83582" y2="18391"/>
                        <a14:foregroundMark x1="19403" y1="18719" x2="19403" y2="18719"/>
                        <a14:foregroundMark x1="33955" y1="17734" x2="33955" y2="17734"/>
                        <a14:foregroundMark x1="61754" y1="64039" x2="61754" y2="64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0" y="2307175"/>
            <a:ext cx="1015305" cy="1153583"/>
          </a:xfrm>
          <a:prstGeom prst="rect">
            <a:avLst/>
          </a:prstGeom>
        </p:spPr>
      </p:pic>
      <p:pic>
        <p:nvPicPr>
          <p:cNvPr id="32" name="Picture 31" descr="MaleElf2.png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45" y="1153584"/>
            <a:ext cx="752804" cy="994828"/>
          </a:xfrm>
          <a:prstGeom prst="rect">
            <a:avLst/>
          </a:prstGeom>
        </p:spPr>
      </p:pic>
      <p:pic>
        <p:nvPicPr>
          <p:cNvPr id="33" name="Picture 32" descr="FemaleBloodElf1.jpg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>
                        <a14:foregroundMark x1="74111" y1="88472" x2="74111" y2="88472"/>
                        <a14:foregroundMark x1="73333" y1="85972" x2="73333" y2="85972"/>
                        <a14:foregroundMark x1="71111" y1="82917" x2="71111" y2="82917"/>
                        <a14:foregroundMark x1="70000" y1="81389" x2="70000" y2="81389"/>
                        <a14:foregroundMark x1="68000" y1="77500" x2="68000" y2="77500"/>
                        <a14:foregroundMark x1="63667" y1="69444" x2="63667" y2="69444"/>
                        <a14:foregroundMark x1="65111" y1="71667" x2="65111" y2="71667"/>
                        <a14:foregroundMark x1="66222" y1="73750" x2="66222" y2="73750"/>
                        <a14:foregroundMark x1="36000" y1="46806" x2="36000" y2="46806"/>
                        <a14:foregroundMark x1="27889" y1="29167" x2="27889" y2="29167"/>
                        <a14:foregroundMark x1="41111" y1="19722" x2="41111" y2="19722"/>
                        <a14:foregroundMark x1="41667" y1="16806" x2="41667" y2="16806"/>
                        <a14:foregroundMark x1="42556" y1="14167" x2="42556" y2="14167"/>
                        <a14:foregroundMark x1="43667" y1="7917" x2="43667" y2="7917"/>
                        <a14:foregroundMark x1="44111" y1="5694" x2="44111" y2="5694"/>
                        <a14:foregroundMark x1="44111" y1="5278" x2="44111" y2="5278"/>
                        <a14:foregroundMark x1="44111" y1="4861" x2="44111" y2="4861"/>
                        <a14:foregroundMark x1="44222" y1="4167" x2="44222" y2="4167"/>
                        <a14:foregroundMark x1="46222" y1="5000" x2="46222" y2="5000"/>
                        <a14:foregroundMark x1="43111" y1="6389" x2="43111" y2="6389"/>
                        <a14:foregroundMark x1="42556" y1="5972" x2="42556" y2="5972"/>
                        <a14:foregroundMark x1="51667" y1="8889" x2="51667" y2="8889"/>
                        <a14:foregroundMark x1="52111" y1="8472" x2="52111" y2="8472"/>
                        <a14:foregroundMark x1="52444" y1="7917" x2="52444" y2="7917"/>
                        <a14:foregroundMark x1="52667" y1="7639" x2="52667" y2="7639"/>
                        <a14:backgroundMark x1="47444" y1="31806" x2="47444" y2="31806"/>
                        <a14:backgroundMark x1="48111" y1="17778" x2="48111" y2="17778"/>
                        <a14:backgroundMark x1="47333" y1="18333" x2="47333" y2="18333"/>
                        <a14:backgroundMark x1="35778" y1="42361" x2="35778" y2="42361"/>
                        <a14:backgroundMark x1="35778" y1="39444" x2="35778" y2="39444"/>
                        <a14:backgroundMark x1="35778" y1="36111" x2="35778" y2="36111"/>
                        <a14:backgroundMark x1="27667" y1="27778" x2="27667" y2="27778"/>
                        <a14:backgroundMark x1="27667" y1="24583" x2="27667" y2="24583"/>
                        <a14:backgroundMark x1="45333" y1="4028" x2="45333" y2="4028"/>
                        <a14:backgroundMark x1="45000" y1="5000" x2="45000" y2="5000"/>
                        <a14:backgroundMark x1="43444" y1="5972" x2="43444" y2="5972"/>
                        <a14:backgroundMark x1="43556" y1="6389" x2="43556" y2="6389"/>
                        <a14:backgroundMark x1="51333" y1="8611" x2="51333" y2="8611"/>
                        <a14:backgroundMark x1="40889" y1="16944" x2="40889" y2="1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82" y="1153584"/>
            <a:ext cx="1230308" cy="984246"/>
          </a:xfrm>
          <a:prstGeom prst="rect">
            <a:avLst/>
          </a:prstGeom>
        </p:spPr>
      </p:pic>
      <p:pic>
        <p:nvPicPr>
          <p:cNvPr id="34" name="Picture 33" descr="MaleAltmer1.jpg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100000" l="0" r="100000">
                        <a14:foregroundMark x1="33077" y1="91429" x2="33077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49" y="1111247"/>
            <a:ext cx="982737" cy="1058331"/>
          </a:xfrm>
          <a:prstGeom prst="rect">
            <a:avLst/>
          </a:prstGeom>
        </p:spPr>
      </p:pic>
      <p:pic>
        <p:nvPicPr>
          <p:cNvPr id="37" name="Picture 36" descr="MaleSquat3.jpg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0" b="100000" l="0" r="100000">
                        <a14:foregroundMark x1="58433" y1="65814" x2="58433" y2="65814"/>
                        <a14:backgroundMark x1="28154" y1="61792" x2="28154" y2="61792"/>
                        <a14:backgroundMark x1="74236" y1="40402" x2="74236" y2="40402"/>
                        <a14:backgroundMark x1="70651" y1="38208" x2="70651" y2="38208"/>
                        <a14:backgroundMark x1="47543" y1="79525" x2="47543" y2="79525"/>
                        <a14:backgroundMark x1="42231" y1="78062" x2="42231" y2="78062"/>
                        <a14:backgroundMark x1="75432" y1="76965" x2="75432" y2="76965"/>
                        <a14:backgroundMark x1="71049" y1="78976" x2="71049" y2="78976"/>
                        <a14:backgroundMark x1="67198" y1="79525" x2="67198" y2="79525"/>
                        <a14:backgroundMark x1="58300" y1="78611" x2="58300" y2="78611"/>
                        <a14:backgroundMark x1="59761" y1="81170" x2="59761" y2="81170"/>
                        <a14:backgroundMark x1="56308" y1="81170" x2="56308" y2="81170"/>
                        <a14:backgroundMark x1="52324" y1="81170" x2="52324" y2="81170"/>
                        <a14:backgroundMark x1="47676" y1="81353" x2="47676" y2="81353"/>
                        <a14:backgroundMark x1="43825" y1="80622" x2="43825" y2="80622"/>
                        <a14:backgroundMark x1="37981" y1="79525" x2="37981" y2="79525"/>
                        <a14:backgroundMark x1="33599" y1="77331" x2="33599" y2="77331"/>
                        <a14:backgroundMark x1="58964" y1="73492" x2="58964" y2="73492"/>
                        <a14:backgroundMark x1="55511" y1="71481" x2="55511" y2="71481"/>
                        <a14:backgroundMark x1="63479" y1="72943" x2="63479" y2="72943"/>
                        <a14:backgroundMark x1="66799" y1="73309" x2="66799" y2="73309"/>
                        <a14:backgroundMark x1="56972" y1="67093" x2="56972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209" y="2349501"/>
            <a:ext cx="1981384" cy="1439332"/>
          </a:xfrm>
          <a:prstGeom prst="rect">
            <a:avLst/>
          </a:prstGeom>
        </p:spPr>
      </p:pic>
      <p:pic>
        <p:nvPicPr>
          <p:cNvPr id="38" name="Picture 37" descr="Screen Shot 2019-04-21 at 6.51.04 PM.png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0" b="100000" l="0" r="100000">
                        <a14:foregroundMark x1="60284" y1="15854" x2="60284" y2="15854"/>
                        <a14:foregroundMark x1="45248" y1="16667" x2="45248" y2="16667"/>
                        <a14:foregroundMark x1="52482" y1="21138" x2="52482" y2="21138"/>
                        <a14:foregroundMark x1="90071" y1="47967" x2="90071" y2="47967"/>
                        <a14:foregroundMark x1="91064" y1="48103" x2="91064" y2="48103"/>
                        <a14:foregroundMark x1="13333" y1="22087" x2="13333" y2="22087"/>
                        <a14:foregroundMark x1="14752" y1="19512" x2="14752" y2="19512"/>
                        <a14:foregroundMark x1="14752" y1="22900" x2="14752" y2="22900"/>
                        <a14:foregroundMark x1="14752" y1="21003" x2="14752" y2="21003"/>
                        <a14:foregroundMark x1="18156" y1="18970" x2="18156" y2="18970"/>
                        <a14:foregroundMark x1="13191" y1="20190" x2="13191" y2="20190"/>
                        <a14:foregroundMark x1="22695" y1="22900" x2="22695" y2="22900"/>
                        <a14:foregroundMark x1="3262" y1="26423" x2="3262" y2="26423"/>
                        <a14:foregroundMark x1="7660" y1="21409" x2="7660" y2="21409"/>
                        <a14:foregroundMark x1="23546" y1="32114" x2="23546" y2="32114"/>
                        <a14:foregroundMark x1="68369" y1="2439" x2="68369" y2="2439"/>
                        <a14:foregroundMark x1="38582" y1="2304" x2="38582" y2="2304"/>
                        <a14:backgroundMark x1="55035" y1="90650" x2="55035" y2="90650"/>
                        <a14:backgroundMark x1="57589" y1="91057" x2="57589" y2="91057"/>
                        <a14:backgroundMark x1="59433" y1="93089" x2="59433" y2="93089"/>
                        <a14:backgroundMark x1="54326" y1="91870" x2="54326" y2="91870"/>
                        <a14:backgroundMark x1="60709" y1="94715" x2="60709" y2="94715"/>
                        <a14:backgroundMark x1="47092" y1="90786" x2="47092" y2="90786"/>
                        <a14:backgroundMark x1="49787" y1="97290" x2="49787" y2="97290"/>
                        <a14:backgroundMark x1="86241" y1="97832" x2="86241" y2="97832"/>
                        <a14:backgroundMark x1="57447" y1="96883" x2="57447" y2="96883"/>
                        <a14:backgroundMark x1="59574" y1="97967" x2="59574" y2="97967"/>
                        <a14:backgroundMark x1="47376" y1="98780" x2="47376" y2="98780"/>
                        <a14:backgroundMark x1="88936" y1="98509" x2="88936" y2="98509"/>
                        <a14:backgroundMark x1="83830" y1="96341" x2="83830" y2="96341"/>
                        <a14:backgroundMark x1="5674" y1="47290" x2="5674" y2="47290"/>
                        <a14:backgroundMark x1="17163" y1="39702" x2="17163" y2="39702"/>
                        <a14:backgroundMark x1="10922" y1="52033" x2="10922" y2="52033"/>
                        <a14:backgroundMark x1="38014" y1="678" x2="38014" y2="678"/>
                        <a14:backgroundMark x1="38014" y1="1762" x2="38014" y2="1762"/>
                        <a14:backgroundMark x1="36738" y1="542" x2="36738" y2="542"/>
                        <a14:backgroundMark x1="66950" y1="678" x2="66950" y2="678"/>
                        <a14:backgroundMark x1="67092" y1="1762" x2="67092" y2="1762"/>
                        <a14:backgroundMark x1="68936" y1="407" x2="68936" y2="407"/>
                        <a14:backgroundMark x1="66809" y1="2439" x2="66809" y2="2439"/>
                        <a14:backgroundMark x1="66667" y1="2846" x2="66667" y2="2846"/>
                        <a14:backgroundMark x1="38156" y1="2304" x2="38156" y2="2304"/>
                        <a14:backgroundMark x1="35887" y1="407" x2="35887" y2="407"/>
                        <a14:backgroundMark x1="36312" y1="813" x2="36312" y2="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32" y="2349501"/>
            <a:ext cx="1000908" cy="1047759"/>
          </a:xfrm>
          <a:prstGeom prst="rect">
            <a:avLst/>
          </a:prstGeom>
        </p:spPr>
      </p:pic>
      <p:pic>
        <p:nvPicPr>
          <p:cNvPr id="45" name="Picture 44" descr="FemaleDwarf5_burned.jpg"/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0" b="93333" l="0" r="100000">
                        <a14:foregroundMark x1="57889" y1="83462" x2="57889" y2="83462"/>
                        <a14:foregroundMark x1="57778" y1="89487" x2="57778" y2="89487"/>
                        <a14:foregroundMark x1="53444" y1="92308" x2="53444" y2="92308"/>
                        <a14:foregroundMark x1="28222" y1="80128" x2="28222" y2="80128"/>
                        <a14:foregroundMark x1="27889" y1="76410" x2="27889" y2="76410"/>
                        <a14:foregroundMark x1="31556" y1="78718" x2="31556" y2="78718"/>
                        <a14:foregroundMark x1="51556" y1="91923" x2="51556" y2="91923"/>
                        <a14:foregroundMark x1="26889" y1="79872" x2="26889" y2="79872"/>
                        <a14:foregroundMark x1="27889" y1="76667" x2="27889" y2="76667"/>
                        <a14:backgroundMark x1="73222" y1="63846" x2="73222" y2="63846"/>
                        <a14:backgroundMark x1="40333" y1="87308" x2="40333" y2="87308"/>
                        <a14:backgroundMark x1="42222" y1="88718" x2="42222" y2="88718"/>
                        <a14:backgroundMark x1="32111" y1="86923" x2="32111" y2="86923"/>
                        <a14:backgroundMark x1="28889" y1="89103" x2="28889" y2="89103"/>
                        <a14:backgroundMark x1="28333" y1="83974" x2="28333" y2="83974"/>
                        <a14:backgroundMark x1="26889" y1="85769" x2="26889" y2="85769"/>
                        <a14:backgroundMark x1="29778" y1="87179" x2="29778" y2="87179"/>
                        <a14:backgroundMark x1="28556" y1="87179" x2="28556" y2="87179"/>
                        <a14:backgroundMark x1="77556" y1="94103" x2="77556" y2="94103"/>
                        <a14:backgroundMark x1="75667" y1="94103" x2="75667" y2="94103"/>
                        <a14:backgroundMark x1="73778" y1="94103" x2="73778" y2="94103"/>
                        <a14:backgroundMark x1="71000" y1="95000" x2="71000" y2="95000"/>
                        <a14:backgroundMark x1="34444" y1="84103" x2="34444" y2="84103"/>
                        <a14:backgroundMark x1="37000" y1="82821" x2="37000" y2="82821"/>
                        <a14:backgroundMark x1="35778" y1="82821" x2="35778" y2="82821"/>
                        <a14:backgroundMark x1="38111" y1="81795" x2="38111" y2="81795"/>
                        <a14:backgroundMark x1="25889" y1="84231" x2="25889" y2="84231"/>
                        <a14:backgroundMark x1="27222" y1="83077" x2="27222" y2="83077"/>
                        <a14:backgroundMark x1="28889" y1="83077" x2="28889" y2="83077"/>
                        <a14:backgroundMark x1="32556" y1="83205" x2="32556" y2="83205"/>
                        <a14:backgroundMark x1="25111" y1="74103" x2="25111" y2="74103"/>
                        <a14:backgroundMark x1="28556" y1="74487" x2="28556" y2="74487"/>
                        <a14:backgroundMark x1="28667" y1="75769" x2="28667" y2="75769"/>
                        <a14:backgroundMark x1="56000" y1="97051" x2="56000" y2="97051"/>
                        <a14:backgroundMark x1="58111" y1="96154" x2="58111" y2="96154"/>
                        <a14:backgroundMark x1="61111" y1="95897" x2="61111" y2="95897"/>
                        <a14:backgroundMark x1="63889" y1="95897" x2="63889" y2="95897"/>
                        <a14:backgroundMark x1="51667" y1="90641" x2="51667" y2="90641"/>
                        <a14:backgroundMark x1="61333" y1="91026" x2="61333" y2="91026"/>
                        <a14:backgroundMark x1="30889" y1="58974" x2="30889" y2="58974"/>
                        <a14:backgroundMark x1="27000" y1="77821" x2="27000" y2="77821"/>
                        <a14:backgroundMark x1="26222" y1="78462" x2="26222" y2="78462"/>
                        <a14:backgroundMark x1="26111" y1="78846" x2="26111" y2="78846"/>
                        <a14:backgroundMark x1="28111" y1="76282" x2="28111" y2="76282"/>
                        <a14:backgroundMark x1="27778" y1="77051" x2="27778" y2="77051"/>
                        <a14:backgroundMark x1="28333" y1="76154" x2="28333" y2="76154"/>
                        <a14:backgroundMark x1="28222" y1="76538" x2="28222" y2="7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09" y="2522827"/>
            <a:ext cx="1082211" cy="937917"/>
          </a:xfrm>
          <a:prstGeom prst="rect">
            <a:avLst/>
          </a:prstGeom>
        </p:spPr>
      </p:pic>
      <p:pic>
        <p:nvPicPr>
          <p:cNvPr id="46" name="Picture 45" descr="Screen Shot 2019-04-21 at 5.58.57 PM.png"/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0" b="100000" l="0" r="100000">
                        <a14:backgroundMark x1="65530" y1="87574" x2="65530" y2="87574"/>
                        <a14:backgroundMark x1="70076" y1="88166" x2="70076" y2="88166"/>
                        <a14:backgroundMark x1="67045" y1="88462" x2="67045" y2="88462"/>
                        <a14:backgroundMark x1="62500" y1="88462" x2="62500" y2="88462"/>
                        <a14:backgroundMark x1="20076" y1="45562" x2="20076" y2="45562"/>
                        <a14:backgroundMark x1="48485" y1="46450" x2="48485" y2="46450"/>
                        <a14:backgroundMark x1="48864" y1="45562" x2="48864" y2="45562"/>
                        <a14:backgroundMark x1="47727" y1="48225" x2="47727" y2="48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7177" y="2441564"/>
            <a:ext cx="804324" cy="1029777"/>
          </a:xfrm>
          <a:prstGeom prst="rect">
            <a:avLst/>
          </a:prstGeom>
        </p:spPr>
      </p:pic>
      <p:pic>
        <p:nvPicPr>
          <p:cNvPr id="47" name="Picture 46" descr="FemaleDwarf2.jpg"/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0" b="100000" l="0" r="100000">
                        <a14:foregroundMark x1="7273" y1="21053" x2="7273" y2="21053"/>
                        <a14:foregroundMark x1="14364" y1="21362" x2="14364" y2="21362"/>
                        <a14:foregroundMark x1="17273" y1="17337" x2="17273" y2="17337"/>
                        <a14:foregroundMark x1="12182" y1="12848" x2="12182" y2="12848"/>
                        <a14:foregroundMark x1="8364" y1="3715" x2="8364" y2="3715"/>
                        <a14:foregroundMark x1="8182" y1="1238" x2="8182" y2="1238"/>
                        <a14:foregroundMark x1="6364" y1="6192" x2="6364" y2="6192"/>
                        <a14:foregroundMark x1="5273" y1="8669" x2="5273" y2="8669"/>
                        <a14:foregroundMark x1="12182" y1="5108" x2="12182" y2="5108"/>
                        <a14:foregroundMark x1="6909" y1="2322" x2="6909" y2="2322"/>
                        <a14:foregroundMark x1="26000" y1="91796" x2="26000" y2="91796"/>
                        <a14:foregroundMark x1="35636" y1="93189" x2="35636" y2="93189"/>
                        <a14:foregroundMark x1="34182" y1="94427" x2="34182" y2="94427"/>
                        <a14:foregroundMark x1="36000" y1="95511" x2="36000" y2="95511"/>
                        <a14:foregroundMark x1="36182" y1="96594" x2="36182" y2="96594"/>
                        <a14:foregroundMark x1="80909" y1="92260" x2="80909" y2="92260"/>
                        <a14:foregroundMark x1="80545" y1="90867" x2="80545" y2="90867"/>
                        <a14:foregroundMark x1="85091" y1="90557" x2="85091" y2="90557"/>
                        <a14:foregroundMark x1="83455" y1="93498" x2="83455" y2="93498"/>
                        <a14:foregroundMark x1="81455" y1="94272" x2="81455" y2="94272"/>
                        <a14:foregroundMark x1="78909" y1="94118" x2="78909" y2="94118"/>
                        <a14:foregroundMark x1="76364" y1="93808" x2="76364" y2="93808"/>
                        <a14:foregroundMark x1="85455" y1="92260" x2="85455" y2="92260"/>
                        <a14:foregroundMark x1="84909" y1="93189" x2="84909" y2="93189"/>
                        <a14:foregroundMark x1="66182" y1="94118" x2="66182" y2="94118"/>
                        <a14:foregroundMark x1="57818" y1="95201" x2="57818" y2="95201"/>
                        <a14:foregroundMark x1="49091" y1="94582" x2="49091" y2="94582"/>
                        <a14:foregroundMark x1="43636" y1="93963" x2="43636" y2="93963"/>
                        <a14:foregroundMark x1="47273" y1="94892" x2="47273" y2="94892"/>
                        <a14:foregroundMark x1="50727" y1="95046" x2="50727" y2="95046"/>
                        <a14:foregroundMark x1="58727" y1="95511" x2="58727" y2="95511"/>
                        <a14:foregroundMark x1="54909" y1="95820" x2="54909" y2="95820"/>
                        <a14:foregroundMark x1="10727" y1="15944" x2="10727" y2="15944"/>
                        <a14:foregroundMark x1="8727" y1="12229" x2="8727" y2="12229"/>
                        <a14:foregroundMark x1="12909" y1="6037" x2="12909" y2="6037"/>
                        <a14:foregroundMark x1="20727" y1="94272" x2="20727" y2="94272"/>
                        <a14:foregroundMark x1="23636" y1="95046" x2="23636" y2="95046"/>
                        <a14:foregroundMark x1="26909" y1="95201" x2="26909" y2="95201"/>
                        <a14:foregroundMark x1="28545" y1="94892" x2="28545" y2="94892"/>
                        <a14:foregroundMark x1="9273" y1="12848" x2="9273" y2="12848"/>
                        <a14:foregroundMark x1="7455" y1="11765" x2="7455" y2="11765"/>
                        <a14:foregroundMark x1="13636" y1="11146" x2="13636" y2="11146"/>
                        <a14:backgroundMark x1="31273" y1="23994" x2="31273" y2="23994"/>
                        <a14:backgroundMark x1="63636" y1="31889" x2="63636" y2="31889"/>
                        <a14:backgroundMark x1="77273" y1="43344" x2="77273" y2="43344"/>
                        <a14:backgroundMark x1="31818" y1="38854" x2="31818" y2="38854"/>
                        <a14:backgroundMark x1="1636" y1="5882" x2="1636" y2="5882"/>
                        <a14:backgroundMark x1="3636" y1="11146" x2="3636" y2="11146"/>
                        <a14:backgroundMark x1="15091" y1="10836" x2="15091" y2="10836"/>
                        <a14:backgroundMark x1="13818" y1="13622" x2="13818" y2="13622"/>
                        <a14:backgroundMark x1="77636" y1="45666" x2="77636" y2="45666"/>
                        <a14:backgroundMark x1="63455" y1="56811" x2="63455" y2="56811"/>
                        <a14:backgroundMark x1="38727" y1="94892" x2="38727" y2="94892"/>
                        <a14:backgroundMark x1="31091" y1="94427" x2="31091" y2="9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21" y="2361533"/>
            <a:ext cx="899832" cy="1056893"/>
          </a:xfrm>
          <a:prstGeom prst="rect">
            <a:avLst/>
          </a:prstGeom>
        </p:spPr>
      </p:pic>
      <p:pic>
        <p:nvPicPr>
          <p:cNvPr id="48" name="Picture 47" descr="MaleDwarf4.jpg"/>
          <p:cNvPicPr>
            <a:picLocks noChangeAspect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9952" b="92947" l="13125" r="93750">
                        <a14:foregroundMark x1="73750" y1="86860" x2="73750" y2="86860"/>
                        <a14:foregroundMark x1="73750" y1="88213" x2="73750" y2="88213"/>
                        <a14:foregroundMark x1="73281" y1="90048" x2="73281" y2="90048"/>
                        <a14:foregroundMark x1="70625" y1="76812" x2="70625" y2="76812"/>
                        <a14:foregroundMark x1="71875" y1="80483" x2="71875" y2="80483"/>
                        <a14:foregroundMark x1="73906" y1="62029" x2="73906" y2="62029"/>
                        <a14:foregroundMark x1="73750" y1="59227" x2="73750" y2="59227"/>
                        <a14:foregroundMark x1="75469" y1="51401" x2="75469" y2="51401"/>
                        <a14:foregroundMark x1="74844" y1="47826" x2="74844" y2="47826"/>
                        <a14:foregroundMark x1="74844" y1="49179" x2="74844" y2="49179"/>
                        <a14:foregroundMark x1="75156" y1="45797" x2="75156" y2="45797"/>
                        <a14:foregroundMark x1="77031" y1="44251" x2="77031" y2="44251"/>
                        <a14:foregroundMark x1="71719" y1="43961" x2="71719" y2="43961"/>
                        <a14:foregroundMark x1="79375" y1="43478" x2="79375" y2="43478"/>
                        <a14:foregroundMark x1="78906" y1="43768" x2="78906" y2="43768"/>
                        <a14:foregroundMark x1="70469" y1="42899" x2="70469" y2="42899"/>
                        <a14:foregroundMark x1="71250" y1="43671" x2="71250" y2="43671"/>
                        <a14:foregroundMark x1="70625" y1="43382" x2="70625" y2="43382"/>
                        <a14:foregroundMark x1="78438" y1="51401" x2="78438" y2="51401"/>
                        <a14:foregroundMark x1="74688" y1="57005" x2="74688" y2="57005"/>
                        <a14:foregroundMark x1="75313" y1="33333" x2="75313" y2="33333"/>
                        <a14:foregroundMark x1="75313" y1="31208" x2="75313" y2="31208"/>
                        <a14:foregroundMark x1="75156" y1="34106" x2="75156" y2="34106"/>
                        <a14:foregroundMark x1="76719" y1="31208" x2="76719" y2="31208"/>
                        <a14:foregroundMark x1="74219" y1="31208" x2="74219" y2="31208"/>
                        <a14:foregroundMark x1="75000" y1="29662" x2="75000" y2="29662"/>
                        <a14:foregroundMark x1="75000" y1="28599" x2="75000" y2="28599"/>
                        <a14:foregroundMark x1="75469" y1="26570" x2="75469" y2="26570"/>
                        <a14:foregroundMark x1="75469" y1="25024" x2="75469" y2="25024"/>
                        <a14:foregroundMark x1="75781" y1="21643" x2="75781" y2="21643"/>
                        <a14:foregroundMark x1="74688" y1="21159" x2="74688" y2="21159"/>
                        <a14:foregroundMark x1="76563" y1="21063" x2="76563" y2="21063"/>
                        <a14:foregroundMark x1="76875" y1="22029" x2="76875" y2="22029"/>
                        <a14:foregroundMark x1="76094" y1="23188" x2="76094" y2="23188"/>
                        <a14:foregroundMark x1="74688" y1="22512" x2="74688" y2="22512"/>
                        <a14:foregroundMark x1="74063" y1="21932" x2="74063" y2="21932"/>
                        <a14:foregroundMark x1="73594" y1="21159" x2="73594" y2="21159"/>
                        <a14:foregroundMark x1="76094" y1="20386" x2="76094" y2="20386"/>
                        <a14:foregroundMark x1="74063" y1="20483" x2="74063" y2="20483"/>
                        <a14:foregroundMark x1="76094" y1="23671" x2="76094" y2="23671"/>
                        <a14:foregroundMark x1="76250" y1="24155" x2="76250" y2="24155"/>
                        <a14:foregroundMark x1="75156" y1="23768" x2="75156" y2="23768"/>
                        <a14:foregroundMark x1="74688" y1="24251" x2="74688" y2="24251"/>
                        <a14:foregroundMark x1="74688" y1="25411" x2="74688" y2="25411"/>
                        <a14:foregroundMark x1="74531" y1="26860" x2="74531" y2="26860"/>
                        <a14:foregroundMark x1="74375" y1="27536" x2="74375" y2="27536"/>
                        <a14:foregroundMark x1="74375" y1="28696" x2="74375" y2="28696"/>
                        <a14:foregroundMark x1="74375" y1="28116" x2="74375" y2="28116"/>
                        <a14:foregroundMark x1="76250" y1="24928" x2="76250" y2="24928"/>
                        <a14:foregroundMark x1="76719" y1="30531" x2="76719" y2="30531"/>
                        <a14:foregroundMark x1="73438" y1="31884" x2="73438" y2="31884"/>
                        <a14:foregroundMark x1="50625" y1="15942" x2="50625" y2="15942"/>
                        <a14:foregroundMark x1="50625" y1="16618" x2="50625" y2="16618"/>
                        <a14:foregroundMark x1="50938" y1="15266" x2="50938" y2="15266"/>
                        <a14:backgroundMark x1="47969" y1="75652" x2="47969" y2="75652"/>
                        <a14:backgroundMark x1="46875" y1="78744" x2="46875" y2="78744"/>
                        <a14:backgroundMark x1="68750" y1="75362" x2="68750" y2="75362"/>
                        <a14:backgroundMark x1="72656" y1="84638" x2="72656" y2="84638"/>
                        <a14:backgroundMark x1="71875" y1="78357" x2="71875" y2="78357"/>
                        <a14:backgroundMark x1="72500" y1="80483" x2="72500" y2="80483"/>
                        <a14:backgroundMark x1="71250" y1="64155" x2="71250" y2="64155"/>
                        <a14:backgroundMark x1="71094" y1="62126" x2="71094" y2="62126"/>
                        <a14:backgroundMark x1="70781" y1="60773" x2="70781" y2="60773"/>
                        <a14:backgroundMark x1="70781" y1="56715" x2="70781" y2="56715"/>
                        <a14:backgroundMark x1="67031" y1="50725" x2="67031" y2="50725"/>
                        <a14:backgroundMark x1="69375" y1="49469" x2="69375" y2="49469"/>
                        <a14:backgroundMark x1="68438" y1="44444" x2="68438" y2="44444"/>
                        <a14:backgroundMark x1="78594" y1="42802" x2="78594" y2="42802"/>
                        <a14:backgroundMark x1="80469" y1="42126" x2="80469" y2="42126"/>
                        <a14:backgroundMark x1="81094" y1="41739" x2="81094" y2="41739"/>
                        <a14:backgroundMark x1="78125" y1="43382" x2="78125" y2="43382"/>
                        <a14:backgroundMark x1="72031" y1="43188" x2="72031" y2="43188"/>
                        <a14:backgroundMark x1="71406" y1="43285" x2="71406" y2="43285"/>
                        <a14:backgroundMark x1="72188" y1="43575" x2="72188" y2="43575"/>
                        <a14:backgroundMark x1="70000" y1="53623" x2="70000" y2="53623"/>
                        <a14:backgroundMark x1="70156" y1="70628" x2="70156" y2="7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12" y="2329784"/>
            <a:ext cx="758238" cy="1226212"/>
          </a:xfrm>
          <a:prstGeom prst="rect">
            <a:avLst/>
          </a:prstGeom>
        </p:spPr>
      </p:pic>
      <p:pic>
        <p:nvPicPr>
          <p:cNvPr id="49" name="Picture 48" descr="MaleHuman2.jpg"/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6571" b="96286" l="8078" r="51858">
                        <a14:foregroundMark x1="22940" y1="9714" x2="22940" y2="9714"/>
                        <a14:foregroundMark x1="25525" y1="9571" x2="25525" y2="9571"/>
                        <a14:foregroundMark x1="24717" y1="9857" x2="24717" y2="9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57" y="3555995"/>
            <a:ext cx="992032" cy="1121845"/>
          </a:xfrm>
          <a:prstGeom prst="rect">
            <a:avLst/>
          </a:prstGeom>
        </p:spPr>
      </p:pic>
      <p:pic>
        <p:nvPicPr>
          <p:cNvPr id="50" name="Picture 49" descr="MaleDovahkiin.jpeg"/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4125" b="90875" l="10000" r="100000">
                        <a14:foregroundMark x1="80200" y1="87625" x2="80200" y2="87625"/>
                        <a14:foregroundMark x1="78600" y1="86250" x2="78600" y2="86250"/>
                        <a14:foregroundMark x1="77400" y1="85125" x2="77400" y2="85125"/>
                        <a14:foregroundMark x1="75200" y1="87250" x2="75200" y2="87250"/>
                        <a14:foregroundMark x1="72200" y1="86625" x2="72200" y2="86625"/>
                        <a14:foregroundMark x1="70000" y1="86125" x2="70000" y2="86125"/>
                        <a14:foregroundMark x1="79800" y1="89250" x2="79800" y2="89250"/>
                        <a14:foregroundMark x1="70800" y1="83000" x2="70800" y2="83000"/>
                        <a14:foregroundMark x1="53200" y1="11750" x2="53200" y2="11750"/>
                        <a14:foregroundMark x1="72000" y1="12750" x2="72000" y2="12750"/>
                        <a14:foregroundMark x1="70200" y1="9125" x2="70200" y2="9125"/>
                        <a14:foregroundMark x1="85000" y1="47375" x2="85000" y2="47375"/>
                        <a14:foregroundMark x1="20600" y1="69750" x2="20600" y2="69750"/>
                        <a14:foregroundMark x1="19600" y1="73250" x2="19600" y2="73250"/>
                        <a14:foregroundMark x1="18600" y1="76250" x2="18600" y2="76250"/>
                        <a14:foregroundMark x1="38200" y1="88875" x2="38200" y2="88875"/>
                        <a14:foregroundMark x1="33400" y1="86000" x2="33400" y2="86000"/>
                        <a14:foregroundMark x1="34600" y1="85000" x2="34600" y2="85000"/>
                        <a14:foregroundMark x1="40400" y1="87250" x2="40400" y2="87250"/>
                        <a14:foregroundMark x1="40800" y1="88625" x2="40800" y2="88625"/>
                        <a14:foregroundMark x1="17600" y1="72250" x2="17600" y2="72250"/>
                        <a14:foregroundMark x1="20600" y1="71875" x2="20600" y2="71875"/>
                        <a14:foregroundMark x1="42000" y1="85750" x2="42000" y2="85750"/>
                        <a14:foregroundMark x1="84400" y1="68500" x2="84400" y2="68500"/>
                        <a14:foregroundMark x1="21800" y1="64375" x2="21800" y2="64375"/>
                        <a14:foregroundMark x1="23400" y1="67125" x2="23400" y2="67125"/>
                        <a14:foregroundMark x1="85000" y1="48875" x2="85000" y2="48875"/>
                        <a14:foregroundMark x1="20400" y1="66500" x2="20400" y2="66500"/>
                        <a14:foregroundMark x1="21600" y1="67125" x2="21600" y2="67125"/>
                        <a14:foregroundMark x1="22200" y1="69000" x2="22200" y2="69000"/>
                        <a14:foregroundMark x1="23800" y1="60875" x2="23800" y2="60875"/>
                        <a14:foregroundMark x1="25600" y1="61125" x2="25600" y2="61125"/>
                        <a14:foregroundMark x1="24400" y1="63625" x2="24400" y2="63625"/>
                        <a14:foregroundMark x1="26200" y1="59125" x2="26200" y2="59125"/>
                        <a14:foregroundMark x1="35600" y1="24250" x2="35600" y2="24250"/>
                        <a14:foregroundMark x1="34200" y1="24875" x2="34200" y2="24875"/>
                        <a14:foregroundMark x1="46400" y1="14125" x2="46400" y2="14125"/>
                        <a14:foregroundMark x1="87200" y1="50500" x2="87200" y2="50500"/>
                        <a14:foregroundMark x1="88000" y1="51750" x2="88000" y2="51750"/>
                        <a14:foregroundMark x1="88600" y1="52875" x2="88600" y2="52875"/>
                        <a14:foregroundMark x1="89200" y1="53500" x2="89200" y2="53500"/>
                        <a14:foregroundMark x1="88800" y1="53875" x2="88800" y2="53875"/>
                        <a14:foregroundMark x1="89200" y1="54500" x2="89200" y2="54500"/>
                        <a14:foregroundMark x1="90000" y1="55375" x2="90000" y2="55375"/>
                        <a14:foregroundMark x1="90800" y1="56375" x2="90800" y2="56375"/>
                        <a14:foregroundMark x1="91800" y1="57625" x2="91800" y2="57625"/>
                        <a14:foregroundMark x1="92400" y1="58750" x2="92400" y2="58750"/>
                        <a14:foregroundMark x1="94000" y1="60125" x2="94000" y2="60125"/>
                        <a14:foregroundMark x1="94400" y1="61375" x2="94400" y2="61375"/>
                        <a14:foregroundMark x1="95200" y1="62250" x2="95200" y2="62250"/>
                        <a14:foregroundMark x1="95800" y1="63250" x2="95800" y2="63250"/>
                        <a14:foregroundMark x1="96400" y1="63750" x2="96400" y2="63750"/>
                        <a14:foregroundMark x1="97000" y1="64750" x2="97000" y2="64750"/>
                        <a14:foregroundMark x1="97600" y1="65375" x2="97600" y2="65375"/>
                        <a14:foregroundMark x1="87200" y1="51625" x2="87200" y2="51625"/>
                        <a14:foregroundMark x1="87600" y1="52625" x2="87600" y2="52625"/>
                        <a14:foregroundMark x1="86400" y1="51250" x2="86400" y2="51250"/>
                        <a14:foregroundMark x1="86000" y1="50500" x2="86000" y2="50500"/>
                        <a14:foregroundMark x1="85600" y1="50125" x2="85600" y2="50125"/>
                        <a14:foregroundMark x1="86600" y1="49750" x2="86600" y2="49750"/>
                        <a14:foregroundMark x1="83800" y1="47125" x2="83800" y2="47125"/>
                        <a14:foregroundMark x1="83400" y1="46250" x2="83400" y2="46250"/>
                        <a14:backgroundMark x1="67800" y1="80125" x2="67800" y2="80125"/>
                        <a14:backgroundMark x1="81400" y1="84750" x2="81400" y2="84750"/>
                        <a14:backgroundMark x1="69000" y1="12500" x2="69000" y2="12500"/>
                        <a14:backgroundMark x1="86600" y1="59000" x2="86600" y2="59000"/>
                        <a14:backgroundMark x1="81200" y1="49875" x2="81200" y2="49875"/>
                        <a14:backgroundMark x1="82600" y1="46750" x2="82600" y2="46750"/>
                        <a14:backgroundMark x1="24400" y1="76125" x2="24400" y2="76125"/>
                        <a14:backgroundMark x1="25800" y1="68875" x2="25800" y2="68875"/>
                        <a14:backgroundMark x1="26600" y1="73000" x2="26600" y2="73000"/>
                        <a14:backgroundMark x1="26800" y1="71125" x2="26800" y2="71125"/>
                        <a14:backgroundMark x1="65400" y1="88000" x2="65400" y2="88000"/>
                        <a14:backgroundMark x1="47000" y1="89250" x2="47000" y2="89250"/>
                        <a14:backgroundMark x1="24400" y1="70000" x2="24400" y2="70000"/>
                        <a14:backgroundMark x1="53200" y1="85375" x2="53200" y2="85375"/>
                        <a14:backgroundMark x1="23600" y1="85500" x2="23600" y2="85500"/>
                        <a14:backgroundMark x1="31000" y1="71875" x2="31000" y2="71875"/>
                        <a14:backgroundMark x1="30200" y1="67125" x2="30200" y2="67125"/>
                        <a14:backgroundMark x1="25000" y1="67500" x2="25000" y2="67500"/>
                        <a14:backgroundMark x1="61400" y1="85000" x2="61400" y2="85000"/>
                        <a14:backgroundMark x1="47200" y1="81750" x2="47200" y2="81750"/>
                        <a14:backgroundMark x1="87000" y1="50125" x2="87000" y2="50125"/>
                        <a14:backgroundMark x1="24000" y1="67625" x2="24000" y2="67625"/>
                        <a14:backgroundMark x1="27600" y1="66625" x2="27600" y2="66625"/>
                        <a14:backgroundMark x1="28400" y1="66250" x2="28400" y2="66250"/>
                        <a14:backgroundMark x1="29000" y1="65250" x2="29000" y2="65250"/>
                        <a14:backgroundMark x1="26000" y1="65375" x2="26000" y2="65375"/>
                        <a14:backgroundMark x1="25800" y1="64750" x2="25800" y2="64750"/>
                        <a14:backgroundMark x1="26000" y1="64125" x2="26000" y2="64125"/>
                        <a14:backgroundMark x1="30600" y1="64500" x2="30600" y2="64500"/>
                        <a14:backgroundMark x1="30400" y1="62250" x2="30400" y2="62250"/>
                        <a14:backgroundMark x1="27200" y1="62000" x2="27200" y2="62000"/>
                        <a14:backgroundMark x1="27200" y1="60750" x2="27200" y2="60750"/>
                        <a14:backgroundMark x1="32800" y1="59125" x2="32800" y2="59125"/>
                        <a14:backgroundMark x1="32200" y1="56250" x2="32200" y2="56250"/>
                        <a14:backgroundMark x1="31000" y1="57125" x2="31000" y2="57125"/>
                        <a14:backgroundMark x1="29400" y1="58875" x2="29400" y2="58875"/>
                        <a14:backgroundMark x1="28800" y1="59625" x2="28800" y2="59625"/>
                        <a14:backgroundMark x1="50400" y1="11250" x2="50400" y2="11250"/>
                        <a14:backgroundMark x1="50000" y1="12625" x2="50000" y2="12625"/>
                        <a14:backgroundMark x1="86800" y1="56250" x2="86800" y2="56250"/>
                        <a14:backgroundMark x1="88400" y1="56750" x2="88400" y2="56750"/>
                        <a14:backgroundMark x1="89400" y1="59375" x2="89400" y2="59375"/>
                        <a14:backgroundMark x1="92800" y1="62125" x2="92800" y2="62125"/>
                        <a14:backgroundMark x1="83600" y1="54500" x2="83600" y2="54500"/>
                        <a14:backgroundMark x1="84000" y1="51500" x2="84000" y2="51500"/>
                        <a14:backgroundMark x1="82600" y1="48500" x2="82600" y2="4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3" y="3587744"/>
            <a:ext cx="720996" cy="1153595"/>
          </a:xfrm>
          <a:prstGeom prst="rect">
            <a:avLst/>
          </a:prstGeom>
        </p:spPr>
      </p:pic>
      <p:pic>
        <p:nvPicPr>
          <p:cNvPr id="51" name="Picture 50" descr="JainaProudmoore.jpg"/>
          <p:cNvPicPr>
            <a:picLocks noChangeAspect="1"/>
          </p:cNvPicPr>
          <p:nvPr/>
        </p:nvPicPr>
        <p:blipFill rotWithShape="1"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0" b="100000" l="0" r="25354">
                        <a14:foregroundMark x1="20615" y1="52041" x2="20615" y2="52041"/>
                        <a14:foregroundMark x1="21415" y1="52041" x2="21415" y2="52041"/>
                        <a14:foregroundMark x1="21785" y1="50510" x2="21785" y2="50510"/>
                        <a14:foregroundMark x1="21477" y1="54796" x2="21477" y2="54796"/>
                        <a14:foregroundMark x1="21477" y1="56020" x2="21477" y2="56020"/>
                        <a14:foregroundMark x1="21477" y1="57143" x2="21477" y2="57143"/>
                        <a14:foregroundMark x1="3569" y1="36327" x2="3569" y2="36327"/>
                        <a14:foregroundMark x1="3631" y1="34490" x2="3631" y2="34490"/>
                        <a14:foregroundMark x1="4185" y1="34286" x2="4185" y2="34286"/>
                        <a14:foregroundMark x1="3877" y1="33163" x2="3877" y2="33163"/>
                        <a14:foregroundMark x1="3692" y1="33878" x2="3692" y2="33878"/>
                        <a14:foregroundMark x1="4492" y1="67347" x2="4492" y2="67347"/>
                        <a14:foregroundMark x1="4369" y1="64490" x2="4369" y2="64490"/>
                        <a14:foregroundMark x1="4308" y1="63061" x2="4308" y2="63061"/>
                        <a14:foregroundMark x1="3754" y1="67755" x2="3754" y2="67755"/>
                        <a14:foregroundMark x1="3631" y1="71122" x2="3631" y2="71122"/>
                        <a14:foregroundMark x1="3262" y1="72245" x2="3262" y2="72245"/>
                        <a14:foregroundMark x1="3138" y1="73571" x2="3138" y2="73571"/>
                        <a14:foregroundMark x1="3015" y1="74184" x2="3015" y2="74184"/>
                        <a14:foregroundMark x1="3015" y1="76633" x2="3015" y2="76633"/>
                        <a14:foregroundMark x1="2954" y1="80204" x2="2954" y2="80204"/>
                        <a14:foregroundMark x1="7015" y1="82347" x2="7015" y2="82347"/>
                        <a14:foregroundMark x1="7508" y1="83061" x2="7508" y2="83061"/>
                        <a14:foregroundMark x1="7508" y1="85000" x2="7508" y2="85000"/>
                        <a14:foregroundMark x1="7754" y1="86122" x2="7754" y2="86122"/>
                        <a14:foregroundMark x1="7938" y1="79082" x2="7938" y2="79082"/>
                        <a14:foregroundMark x1="5046" y1="81837" x2="5046" y2="81837"/>
                        <a14:foregroundMark x1="3446" y1="84898" x2="3446" y2="84898"/>
                        <a14:foregroundMark x1="3815" y1="85306" x2="3815" y2="85306"/>
                        <a14:foregroundMark x1="4738" y1="84388" x2="4738" y2="84388"/>
                        <a14:foregroundMark x1="5354" y1="83163" x2="5354" y2="83163"/>
                        <a14:foregroundMark x1="4369" y1="85714" x2="4369" y2="85714"/>
                        <a14:foregroundMark x1="3692" y1="86633" x2="3692" y2="86633"/>
                        <a14:foregroundMark x1="11569" y1="78673" x2="11569" y2="78673"/>
                        <a14:foregroundMark x1="11385" y1="80510" x2="11385" y2="80510"/>
                        <a14:foregroundMark x1="11385" y1="82653" x2="11385" y2="82653"/>
                        <a14:foregroundMark x1="11569" y1="86531" x2="11569" y2="86531"/>
                        <a14:foregroundMark x1="11508" y1="85204" x2="11508" y2="85204"/>
                        <a14:foregroundMark x1="11200" y1="83571" x2="11200" y2="83571"/>
                        <a14:foregroundMark x1="10523" y1="85000" x2="10523" y2="85000"/>
                        <a14:foregroundMark x1="10154" y1="86633" x2="10154" y2="86633"/>
                        <a14:foregroundMark x1="10092" y1="87449" x2="10092" y2="87449"/>
                        <a14:foregroundMark x1="9723" y1="88571" x2="9723" y2="88571"/>
                        <a14:foregroundMark x1="9477" y1="89388" x2="9477" y2="89388"/>
                        <a14:foregroundMark x1="10585" y1="89388" x2="10585" y2="89388"/>
                        <a14:foregroundMark x1="9354" y1="91224" x2="9354" y2="91224"/>
                        <a14:foregroundMark x1="8615" y1="92449" x2="8615" y2="92449"/>
                        <a14:foregroundMark x1="8431" y1="91122" x2="8431" y2="91122"/>
                        <a14:foregroundMark x1="11446" y1="91837" x2="11446" y2="91837"/>
                        <a14:foregroundMark x1="11877" y1="90408" x2="11877" y2="90408"/>
                        <a14:foregroundMark x1="16369" y1="94184" x2="16369" y2="94184"/>
                        <a14:foregroundMark x1="16246" y1="91020" x2="16246" y2="91020"/>
                        <a14:foregroundMark x1="15877" y1="87959" x2="15877" y2="87959"/>
                        <a14:foregroundMark x1="13477" y1="80306" x2="13477" y2="80306"/>
                        <a14:foregroundMark x1="13662" y1="80918" x2="13662" y2="80918"/>
                        <a14:foregroundMark x1="14154" y1="82449" x2="14154" y2="82449"/>
                        <a14:foregroundMark x1="15692" y1="84490" x2="15692" y2="84490"/>
                        <a14:foregroundMark x1="14954" y1="89184" x2="14954" y2="89184"/>
                        <a14:foregroundMark x1="14954" y1="90510" x2="14954" y2="90510"/>
                        <a14:foregroundMark x1="14892" y1="84898" x2="14892" y2="84898"/>
                        <a14:foregroundMark x1="14892" y1="82959" x2="14892" y2="82959"/>
                        <a14:foregroundMark x1="14769" y1="86327" x2="14769" y2="86327"/>
                        <a14:foregroundMark x1="14892" y1="87041" x2="14892" y2="87041"/>
                        <a14:foregroundMark x1="14646" y1="88163" x2="14646" y2="88163"/>
                        <a14:foregroundMark x1="14831" y1="91837" x2="14831" y2="91837"/>
                        <a14:foregroundMark x1="14831" y1="92755" x2="14831" y2="92755"/>
                        <a14:foregroundMark x1="14708" y1="93367" x2="14708" y2="93367"/>
                        <a14:foregroundMark x1="14646" y1="93878" x2="14646" y2="93878"/>
                        <a14:foregroundMark x1="15200" y1="96122" x2="15200" y2="96122"/>
                        <a14:foregroundMark x1="15631" y1="96327" x2="15631" y2="96327"/>
                        <a14:foregroundMark x1="17292" y1="93367" x2="17292" y2="93367"/>
                        <a14:foregroundMark x1="17538" y1="92653" x2="17538" y2="92653"/>
                        <a14:foregroundMark x1="17108" y1="90714" x2="17108" y2="90714"/>
                        <a14:foregroundMark x1="16985" y1="88776" x2="16985" y2="88776"/>
                        <a14:foregroundMark x1="16985" y1="87449" x2="16985" y2="87449"/>
                        <a14:foregroundMark x1="16985" y1="86020" x2="16985" y2="86020"/>
                        <a14:foregroundMark x1="14892" y1="95714" x2="14892" y2="95714"/>
                        <a14:foregroundMark x1="16185" y1="96633" x2="16185" y2="96633"/>
                        <a14:foregroundMark x1="16862" y1="96531" x2="16862" y2="96531"/>
                        <a14:foregroundMark x1="16615" y1="96735" x2="16615" y2="96735"/>
                        <a14:foregroundMark x1="17169" y1="96429" x2="17169" y2="96429"/>
                        <a14:foregroundMark x1="10092" y1="94082" x2="10092" y2="94082"/>
                        <a14:foregroundMark x1="9538" y1="94286" x2="9538" y2="94286"/>
                        <a14:foregroundMark x1="9169" y1="94388" x2="9169" y2="94388"/>
                        <a14:foregroundMark x1="8615" y1="94490" x2="8615" y2="94490"/>
                        <a14:foregroundMark x1="8185" y1="94592" x2="8185" y2="94592"/>
                        <a14:foregroundMark x1="17292" y1="91531" x2="17292" y2="91531"/>
                        <a14:foregroundMark x1="17600" y1="93061" x2="17600" y2="93061"/>
                        <a14:foregroundMark x1="16985" y1="89490" x2="16985" y2="89490"/>
                        <a14:foregroundMark x1="21723" y1="81327" x2="21723" y2="81327"/>
                        <a14:foregroundMark x1="21846" y1="83469" x2="21846" y2="83469"/>
                        <a14:foregroundMark x1="22831" y1="86122" x2="22831" y2="86122"/>
                        <a14:foregroundMark x1="23077" y1="86939" x2="23077" y2="86939"/>
                        <a14:foregroundMark x1="23015" y1="88469" x2="23015" y2="88469"/>
                        <a14:foregroundMark x1="22215" y1="87347" x2="22215" y2="87347"/>
                        <a14:foregroundMark x1="21354" y1="85000" x2="21354" y2="85000"/>
                        <a14:foregroundMark x1="20800" y1="83878" x2="20800" y2="83878"/>
                        <a14:foregroundMark x1="21908" y1="85816" x2="21908" y2="85816"/>
                        <a14:foregroundMark x1="23200" y1="88878" x2="23200" y2="88878"/>
                        <a14:foregroundMark x1="23754" y1="83673" x2="23754" y2="83673"/>
                        <a14:foregroundMark x1="23015" y1="79388" x2="23015" y2="79388"/>
                        <a14:foregroundMark x1="22585" y1="74388" x2="22585" y2="74388"/>
                        <a14:foregroundMark x1="22031" y1="72143" x2="22031" y2="72143"/>
                        <a14:foregroundMark x1="21600" y1="69184" x2="21600" y2="69184"/>
                        <a14:foregroundMark x1="21600" y1="67653" x2="21600" y2="67653"/>
                        <a14:foregroundMark x1="21354" y1="66224" x2="21354" y2="66224"/>
                        <a14:foregroundMark x1="21969" y1="70000" x2="21969" y2="70000"/>
                        <a14:foregroundMark x1="21969" y1="70612" x2="21969" y2="70612"/>
                        <a14:foregroundMark x1="22031" y1="71020" x2="22031" y2="71020"/>
                        <a14:foregroundMark x1="22954" y1="77551" x2="22954" y2="77551"/>
                        <a14:foregroundMark x1="22769" y1="76122" x2="22769" y2="76122"/>
                        <a14:foregroundMark x1="2892" y1="57755" x2="2892" y2="57755"/>
                        <a14:foregroundMark x1="17169" y1="20204" x2="17169" y2="20204"/>
                        <a14:foregroundMark x1="5600" y1="17041" x2="5600" y2="17041"/>
                        <a14:foregroundMark x1="4431" y1="19898" x2="4431" y2="19898"/>
                        <a14:foregroundMark x1="6462" y1="15204" x2="6462" y2="15204"/>
                        <a14:foregroundMark x1="9477" y1="13265" x2="9477" y2="13265"/>
                        <a14:foregroundMark x1="2277" y1="54796" x2="2277" y2="54796"/>
                        <a14:foregroundMark x1="9785" y1="83980" x2="9785" y2="83980"/>
                        <a14:foregroundMark x1="9846" y1="86122" x2="9846" y2="86122"/>
                        <a14:foregroundMark x1="2954" y1="74796" x2="2954" y2="74796"/>
                        <a14:foregroundMark x1="17415" y1="96224" x2="17415" y2="96224"/>
                        <a14:foregroundMark x1="17600" y1="95918" x2="17600" y2="95918"/>
                        <a14:backgroundMark x1="8431" y1="82653" x2="8431" y2="82653"/>
                        <a14:backgroundMark x1="8431" y1="79082" x2="8431" y2="79082"/>
                        <a14:backgroundMark x1="13108" y1="84082" x2="13108" y2="84082"/>
                        <a14:backgroundMark x1="12492" y1="78776" x2="12492" y2="78776"/>
                        <a14:backgroundMark x1="12677" y1="80918" x2="12677" y2="80918"/>
                        <a14:backgroundMark x1="13600" y1="87959" x2="13600" y2="87959"/>
                        <a14:backgroundMark x1="13908" y1="83980" x2="13908" y2="83980"/>
                        <a14:backgroundMark x1="13169" y1="85306" x2="13169" y2="85306"/>
                        <a14:backgroundMark x1="12677" y1="90204" x2="12677" y2="90204"/>
                        <a14:backgroundMark x1="9785" y1="13571" x2="9785" y2="13571"/>
                        <a14:backgroundMark x1="15692" y1="11020" x2="15692" y2="11020"/>
                        <a14:backgroundMark x1="11015" y1="4184" x2="11015" y2="4184"/>
                        <a14:backgroundMark x1="12492" y1="83265" x2="12492" y2="83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421"/>
          <a:stretch/>
        </p:blipFill>
        <p:spPr>
          <a:xfrm>
            <a:off x="258065" y="3619513"/>
            <a:ext cx="444387" cy="1047744"/>
          </a:xfrm>
          <a:prstGeom prst="rect">
            <a:avLst/>
          </a:prstGeom>
        </p:spPr>
      </p:pic>
      <p:pic>
        <p:nvPicPr>
          <p:cNvPr id="52" name="Picture 51" descr="Yennefer.png"/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0" b="100000" l="0" r="100000">
                        <a14:foregroundMark x1="72363" y1="74377" x2="72363" y2="74377"/>
                        <a14:foregroundMark x1="65039" y1="58336" x2="65039" y2="58336"/>
                        <a14:foregroundMark x1="28516" y1="59108" x2="28516" y2="59108"/>
                        <a14:foregroundMark x1="36230" y1="60337" x2="36230" y2="60337"/>
                        <a14:foregroundMark x1="32422" y1="63882" x2="32422" y2="63882"/>
                        <a14:foregroundMark x1="26367" y1="66199" x2="26367" y2="66199"/>
                        <a14:foregroundMark x1="25488" y1="62338" x2="25488" y2="62338"/>
                        <a14:foregroundMark x1="20801" y1="64198" x2="20801" y2="64198"/>
                        <a14:foregroundMark x1="30273" y1="62654" x2="30273" y2="62654"/>
                        <a14:foregroundMark x1="31543" y1="66199" x2="31543" y2="66199"/>
                        <a14:foregroundMark x1="30664" y1="68831" x2="30664" y2="68831"/>
                        <a14:foregroundMark x1="25098" y1="70832" x2="25098" y2="70832"/>
                        <a14:foregroundMark x1="16895" y1="73464" x2="16895" y2="73464"/>
                        <a14:foregroundMark x1="73145" y1="78694" x2="73145" y2="78694"/>
                        <a14:foregroundMark x1="74512" y1="81467" x2="74512" y2="81467"/>
                        <a14:foregroundMark x1="77441" y1="86276" x2="77441" y2="86276"/>
                        <a14:foregroundMark x1="77930" y1="90909" x2="77930" y2="90909"/>
                        <a14:foregroundMark x1="83105" y1="94910" x2="83105" y2="94910"/>
                        <a14:foregroundMark x1="92969" y1="43208" x2="92969" y2="43208"/>
                        <a14:foregroundMark x1="92969" y1="45981" x2="92969" y2="45981"/>
                        <a14:foregroundMark x1="87109" y1="47280" x2="87109" y2="47280"/>
                        <a14:foregroundMark x1="85547" y1="47561" x2="85547" y2="47561"/>
                        <a14:foregroundMark x1="84180" y1="47280" x2="84180" y2="47280"/>
                        <a14:foregroundMark x1="87305" y1="49070" x2="87305" y2="49070"/>
                        <a14:foregroundMark x1="90918" y1="48929" x2="90918" y2="48929"/>
                        <a14:foregroundMark x1="92188" y1="48333" x2="92188" y2="48333"/>
                        <a14:foregroundMark x1="95117" y1="47596" x2="95117" y2="47596"/>
                        <a14:foregroundMark x1="94824" y1="49737" x2="94824" y2="49737"/>
                        <a14:foregroundMark x1="97852" y1="47455" x2="97852" y2="47455"/>
                        <a14:foregroundMark x1="89453" y1="48965" x2="89453" y2="48965"/>
                        <a14:foregroundMark x1="39258" y1="58582" x2="39258" y2="58582"/>
                        <a14:foregroundMark x1="60742" y1="68691" x2="60742" y2="68691"/>
                        <a14:foregroundMark x1="79004" y1="69358" x2="79004" y2="69358"/>
                        <a14:foregroundMark x1="33984" y1="67813" x2="33984" y2="67813"/>
                        <a14:foregroundMark x1="20703" y1="70340" x2="20703" y2="70340"/>
                        <a14:foregroundMark x1="14844" y1="71393" x2="14844" y2="71393"/>
                        <a14:foregroundMark x1="23926" y1="74342" x2="23926" y2="74342"/>
                        <a14:foregroundMark x1="22559" y1="76237" x2="22559" y2="76237"/>
                        <a14:foregroundMark x1="22266" y1="77080" x2="22266" y2="77080"/>
                        <a14:foregroundMark x1="20801" y1="78519" x2="20801" y2="78519"/>
                        <a14:foregroundMark x1="16406" y1="78098" x2="16406" y2="78098"/>
                        <a14:foregroundMark x1="12695" y1="79396" x2="12695" y2="79396"/>
                        <a14:foregroundMark x1="9375" y1="80414" x2="9375" y2="80414"/>
                        <a14:foregroundMark x1="8008" y1="77922" x2="8008" y2="77922"/>
                        <a14:foregroundMark x1="22461" y1="78764" x2="22461" y2="78764"/>
                        <a14:foregroundMark x1="20117" y1="80379" x2="20117" y2="80379"/>
                        <a14:foregroundMark x1="18066" y1="82274" x2="18066" y2="82274"/>
                        <a14:foregroundMark x1="15527" y1="84451" x2="15527" y2="84451"/>
                        <a14:foregroundMark x1="19434" y1="81853" x2="19434" y2="81853"/>
                        <a14:foregroundMark x1="18848" y1="82696" x2="18848" y2="82696"/>
                        <a14:foregroundMark x1="17871" y1="84486" x2="17871" y2="84486"/>
                        <a14:foregroundMark x1="17090" y1="86206" x2="17090" y2="86206"/>
                        <a14:foregroundMark x1="14355" y1="87364" x2="14355" y2="87364"/>
                        <a14:foregroundMark x1="10645" y1="87083" x2="10645" y2="87083"/>
                        <a14:foregroundMark x1="15430" y1="87961" x2="15430" y2="87961"/>
                        <a14:foregroundMark x1="16895" y1="87680" x2="16895" y2="87680"/>
                        <a14:foregroundMark x1="16406" y1="88101" x2="16406" y2="88101"/>
                        <a14:foregroundMark x1="16309" y1="89084" x2="16309" y2="89084"/>
                        <a14:foregroundMark x1="9375" y1="89996" x2="9375" y2="89996"/>
                        <a14:foregroundMark x1="5859" y1="87399" x2="5859" y2="87399"/>
                        <a14:foregroundMark x1="13379" y1="91822" x2="13379" y2="91822"/>
                        <a14:foregroundMark x1="15527" y1="90734" x2="15527" y2="90734"/>
                        <a14:foregroundMark x1="16699" y1="90663" x2="16699" y2="90663"/>
                        <a14:foregroundMark x1="14844" y1="92348" x2="14844" y2="92348"/>
                        <a14:foregroundMark x1="13574" y1="94173" x2="13574" y2="94173"/>
                        <a14:foregroundMark x1="8984" y1="94208" x2="8984" y2="94208"/>
                        <a14:foregroundMark x1="8301" y1="95402" x2="8301" y2="95402"/>
                        <a14:foregroundMark x1="15234" y1="95893" x2="15234" y2="95893"/>
                        <a14:foregroundMark x1="15527" y1="97543" x2="15527" y2="97543"/>
                        <a14:foregroundMark x1="16797" y1="97087" x2="16797" y2="97087"/>
                        <a14:foregroundMark x1="17090" y1="97789" x2="17090" y2="97789"/>
                        <a14:foregroundMark x1="5371" y1="98105" x2="5371" y2="98105"/>
                        <a14:foregroundMark x1="10254" y1="99087" x2="10254" y2="99087"/>
                        <a14:foregroundMark x1="17871" y1="98561" x2="17871" y2="98561"/>
                        <a14:foregroundMark x1="16797" y1="99158" x2="16797" y2="99158"/>
                        <a14:foregroundMark x1="83008" y1="97543" x2="83008" y2="97543"/>
                        <a14:foregroundMark x1="70996" y1="81748" x2="70996" y2="81748"/>
                        <a14:foregroundMark x1="82910" y1="86346" x2="82910" y2="86346"/>
                        <a14:foregroundMark x1="82910" y1="86697" x2="82910" y2="86697"/>
                        <a14:foregroundMark x1="89844" y1="96665" x2="89844" y2="96665"/>
                        <a14:foregroundMark x1="87012" y1="97859" x2="87012" y2="97859"/>
                        <a14:foregroundMark x1="90332" y1="97824" x2="90332" y2="97824"/>
                        <a14:foregroundMark x1="79785" y1="98105" x2="79785" y2="98105"/>
                        <a14:foregroundMark x1="91309" y1="98210" x2="91309" y2="98210"/>
                        <a14:foregroundMark x1="24316" y1="39628" x2="24316" y2="39628"/>
                        <a14:foregroundMark x1="23926" y1="41383" x2="23926" y2="41383"/>
                        <a14:foregroundMark x1="3027" y1="26220" x2="3027" y2="26220"/>
                        <a14:foregroundMark x1="6641" y1="23833" x2="6641" y2="23833"/>
                        <a14:foregroundMark x1="79883" y1="11267" x2="79883" y2="11267"/>
                        <a14:foregroundMark x1="81641" y1="11162" x2="81641" y2="11162"/>
                        <a14:foregroundMark x1="84277" y1="12461" x2="84277" y2="12461"/>
                        <a14:foregroundMark x1="87500" y1="14040" x2="87500" y2="14040"/>
                        <a14:foregroundMark x1="89844" y1="13549" x2="89844" y2="13549"/>
                        <a14:foregroundMark x1="85547" y1="15549" x2="85547" y2="15549"/>
                        <a14:backgroundMark x1="80469" y1="45033" x2="80469" y2="45033"/>
                        <a14:backgroundMark x1="87793" y1="48192" x2="87793" y2="48192"/>
                        <a14:backgroundMark x1="89355" y1="47876" x2="89355" y2="47876"/>
                        <a14:backgroundMark x1="97852" y1="49351" x2="97852" y2="49351"/>
                        <a14:backgroundMark x1="98730" y1="45770" x2="98730" y2="45770"/>
                        <a14:backgroundMark x1="99121" y1="46543" x2="99121" y2="46543"/>
                        <a14:backgroundMark x1="99121" y1="48438" x2="99121" y2="48438"/>
                        <a14:backgroundMark x1="46484" y1="62373" x2="46484" y2="62373"/>
                        <a14:backgroundMark x1="41406" y1="61109" x2="41406" y2="61109"/>
                        <a14:backgroundMark x1="46973" y1="57424" x2="46973" y2="57424"/>
                        <a14:backgroundMark x1="44238" y1="56792" x2="44238" y2="56792"/>
                        <a14:backgroundMark x1="47852" y1="55283" x2="47852" y2="55283"/>
                        <a14:backgroundMark x1="49316" y1="54159" x2="49316" y2="54159"/>
                        <a14:backgroundMark x1="46973" y1="54019" x2="46973" y2="54019"/>
                        <a14:backgroundMark x1="1270" y1="97403" x2="1270" y2="97403"/>
                        <a14:backgroundMark x1="1270" y1="98245" x2="1270" y2="98245"/>
                        <a14:backgroundMark x1="1270" y1="99228" x2="1270" y2="99228"/>
                        <a14:backgroundMark x1="17285" y1="99579" x2="17285" y2="99579"/>
                        <a14:backgroundMark x1="15820" y1="99614" x2="15820" y2="99614"/>
                        <a14:backgroundMark x1="86914" y1="99614" x2="86914" y2="99614"/>
                        <a14:backgroundMark x1="87305" y1="14918" x2="87305" y2="14918"/>
                        <a14:backgroundMark x1="50977" y1="176" x2="50977" y2="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19" y="3651262"/>
            <a:ext cx="354050" cy="985047"/>
          </a:xfrm>
          <a:prstGeom prst="rect">
            <a:avLst/>
          </a:prstGeom>
        </p:spPr>
      </p:pic>
      <p:pic>
        <p:nvPicPr>
          <p:cNvPr id="53" name="Picture 52" descr="MaleHuman3.png"/>
          <p:cNvPicPr>
            <a:picLocks noChangeAspect="1"/>
          </p:cNvPicPr>
          <p:nvPr/>
        </p:nvPicPr>
        <p:blipFill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32" b="99868" l="2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40" y="3603057"/>
            <a:ext cx="566448" cy="1064193"/>
          </a:xfrm>
          <a:prstGeom prst="rect">
            <a:avLst/>
          </a:prstGeom>
        </p:spPr>
      </p:pic>
      <p:pic>
        <p:nvPicPr>
          <p:cNvPr id="54" name="Picture 53" descr="Eisenhorn.png"/>
          <p:cNvPicPr>
            <a:picLocks noChangeAspect="1"/>
          </p:cNvPicPr>
          <p:nvPr/>
        </p:nvPicPr>
        <p:blipFill>
          <a:blip r:embed="rId53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ackgroundRemoval t="0" b="100000" l="0" r="100000">
                        <a14:foregroundMark x1="51730" y1="40181" x2="51730" y2="40181"/>
                        <a14:foregroundMark x1="71280" y1="4522" x2="71280" y2="4522"/>
                        <a14:foregroundMark x1="76990" y1="4134" x2="76990" y2="4134"/>
                        <a14:foregroundMark x1="77855" y1="3359" x2="77855" y2="3359"/>
                        <a14:foregroundMark x1="78893" y1="2196" x2="78893" y2="2196"/>
                        <a14:foregroundMark x1="74048" y1="3488" x2="74048" y2="3488"/>
                        <a14:foregroundMark x1="74394" y1="2455" x2="74394" y2="2455"/>
                        <a14:foregroundMark x1="71626" y1="3101" x2="71626" y2="3101"/>
                        <a14:foregroundMark x1="75087" y1="3747" x2="75087" y2="3747"/>
                        <a14:backgroundMark x1="37370" y1="41214" x2="37370" y2="41214"/>
                        <a14:backgroundMark x1="36678" y1="42248" x2="36678" y2="42248"/>
                        <a14:backgroundMark x1="36505" y1="43152" x2="36505" y2="43152"/>
                        <a14:backgroundMark x1="35813" y1="43798" x2="35813" y2="43798"/>
                        <a14:backgroundMark x1="25952" y1="60465" x2="25952" y2="60465"/>
                        <a14:backgroundMark x1="25606" y1="60982" x2="25606" y2="60982"/>
                        <a14:backgroundMark x1="27509" y1="58527" x2="27509" y2="58527"/>
                        <a14:backgroundMark x1="27855" y1="58010" x2="27855" y2="58010"/>
                        <a14:backgroundMark x1="24913" y1="62274" x2="24913" y2="62274"/>
                        <a14:backgroundMark x1="24913" y1="61240" x2="24913" y2="61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02" y="3466146"/>
            <a:ext cx="904852" cy="1211687"/>
          </a:xfrm>
          <a:prstGeom prst="rect">
            <a:avLst/>
          </a:prstGeom>
        </p:spPr>
      </p:pic>
      <p:pic>
        <p:nvPicPr>
          <p:cNvPr id="55" name="Picture 54" descr="TolkienOrc.jpg"/>
          <p:cNvPicPr>
            <a:picLocks noChangeAspect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0" b="100000" l="0" r="100000">
                        <a14:foregroundMark x1="35400" y1="66929" x2="35400" y2="66929"/>
                        <a14:foregroundMark x1="33700" y1="69179" x2="33700" y2="69179"/>
                        <a14:foregroundMark x1="20500" y1="79978" x2="20500" y2="79978"/>
                        <a14:foregroundMark x1="21900" y1="79303" x2="21900" y2="79303"/>
                        <a14:foregroundMark x1="26400" y1="76490" x2="26400" y2="76490"/>
                        <a14:foregroundMark x1="24200" y1="77728" x2="24200" y2="77728"/>
                        <a14:foregroundMark x1="23400" y1="78628" x2="23400" y2="78628"/>
                        <a14:foregroundMark x1="17200" y1="81665" x2="17200" y2="81665"/>
                        <a14:foregroundMark x1="13900" y1="82677" x2="13900" y2="82677"/>
                        <a14:foregroundMark x1="11900" y1="83577" x2="11900" y2="83577"/>
                        <a14:foregroundMark x1="10300" y1="84252" x2="10300" y2="84252"/>
                        <a14:foregroundMark x1="18100" y1="80652" x2="18100" y2="80652"/>
                        <a14:foregroundMark x1="34400" y1="69854" x2="34400" y2="69854"/>
                        <a14:foregroundMark x1="9400" y1="84814" x2="9400" y2="84814"/>
                        <a14:backgroundMark x1="75200" y1="85152" x2="75200" y2="85152"/>
                        <a14:backgroundMark x1="71100" y1="86277" x2="71100" y2="8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1" y="4655545"/>
            <a:ext cx="1347801" cy="1198195"/>
          </a:xfrm>
          <a:prstGeom prst="rect">
            <a:avLst/>
          </a:prstGeom>
        </p:spPr>
      </p:pic>
      <p:pic>
        <p:nvPicPr>
          <p:cNvPr id="56" name="Picture 55" descr="MaleOrc1.png"/>
          <p:cNvPicPr>
            <a:picLocks noChangeAspect="1"/>
          </p:cNvPicPr>
          <p:nvPr/>
        </p:nvPicPr>
        <p:blipFill>
          <a:blip r:embed="rId57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ackgroundRemoval t="0" b="100000" l="0" r="100000">
                        <a14:backgroundMark x1="19365" y1="83204" x2="19365" y2="83204"/>
                        <a14:backgroundMark x1="24127" y1="81266" x2="24127" y2="81266"/>
                        <a14:backgroundMark x1="48571" y1="84884" x2="48571" y2="84884"/>
                        <a14:backgroundMark x1="80476" y1="81783" x2="80476" y2="81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8" y="4641862"/>
            <a:ext cx="899327" cy="1104887"/>
          </a:xfrm>
          <a:prstGeom prst="rect">
            <a:avLst/>
          </a:prstGeom>
        </p:spPr>
      </p:pic>
      <p:pic>
        <p:nvPicPr>
          <p:cNvPr id="57" name="Picture 56" descr="MaleOrc2.jpg"/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0" b="100000" l="0" r="100000">
                        <a14:foregroundMark x1="18354" y1="60214" x2="18354" y2="60214"/>
                        <a14:foregroundMark x1="18987" y1="59012" x2="18987" y2="59012"/>
                        <a14:backgroundMark x1="13502" y1="33378" x2="13502" y2="33378"/>
                        <a14:backgroundMark x1="13924" y1="50467" x2="13924" y2="50467"/>
                        <a14:backgroundMark x1="3586" y1="64085" x2="3586" y2="64085"/>
                        <a14:backgroundMark x1="4008" y1="66088" x2="4008" y2="66088"/>
                        <a14:backgroundMark x1="15401" y1="73965" x2="15401" y2="73965"/>
                        <a14:backgroundMark x1="89241" y1="32844" x2="89241" y2="32844"/>
                        <a14:backgroundMark x1="92194" y1="43525" x2="92194" y2="43525"/>
                        <a14:backgroundMark x1="8228" y1="37517" x2="8228" y2="37517"/>
                        <a14:backgroundMark x1="1688" y1="75968" x2="1688" y2="75968"/>
                        <a14:backgroundMark x1="9072" y1="73164" x2="9072" y2="73164"/>
                        <a14:backgroundMark x1="18565" y1="69693" x2="18565" y2="69693"/>
                        <a14:backgroundMark x1="35654" y1="42590" x2="35654" y2="42590"/>
                        <a14:backgroundMark x1="35021" y1="44593" x2="35021" y2="44593"/>
                        <a14:backgroundMark x1="83966" y1="69559" x2="83966" y2="69559"/>
                        <a14:backgroundMark x1="79536" y1="61282" x2="79536" y2="61282"/>
                        <a14:backgroundMark x1="76160" y1="56475" x2="76160" y2="56475"/>
                        <a14:backgroundMark x1="72152" y1="42724" x2="72152" y2="42724"/>
                        <a14:backgroundMark x1="70675" y1="40721" x2="70675" y2="40721"/>
                        <a14:backgroundMark x1="68143" y1="38451" x2="68143" y2="38451"/>
                        <a14:backgroundMark x1="71941" y1="45260" x2="71941" y2="45260"/>
                        <a14:backgroundMark x1="71730" y1="47797" x2="71730" y2="47797"/>
                        <a14:backgroundMark x1="73207" y1="53138" x2="73207" y2="53138"/>
                        <a14:backgroundMark x1="72574" y1="50601" x2="72574" y2="50601"/>
                        <a14:backgroundMark x1="77848" y1="54072" x2="77848" y2="54072"/>
                        <a14:backgroundMark x1="79536" y1="57276" x2="79536" y2="57276"/>
                        <a14:backgroundMark x1="98312" y1="63418" x2="98312" y2="63418"/>
                        <a14:backgroundMark x1="98101" y1="55274" x2="98101" y2="55274"/>
                        <a14:backgroundMark x1="97046" y1="61949" x2="97046" y2="61949"/>
                        <a14:backgroundMark x1="55063" y1="66222" x2="55063" y2="66222"/>
                        <a14:backgroundMark x1="55274" y1="65421" x2="55274" y2="65421"/>
                        <a14:backgroundMark x1="98945" y1="59279" x2="98945" y2="59279"/>
                        <a14:backgroundMark x1="55274" y1="86515" x2="55274" y2="86515"/>
                        <a14:backgroundMark x1="15612" y1="60080" x2="15612" y2="60080"/>
                        <a14:backgroundMark x1="90928" y1="60481" x2="90928" y2="60481"/>
                        <a14:backgroundMark x1="89241" y1="59546" x2="89241" y2="59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6" y="4561417"/>
            <a:ext cx="776919" cy="1227664"/>
          </a:xfrm>
          <a:prstGeom prst="rect">
            <a:avLst/>
          </a:prstGeom>
        </p:spPr>
      </p:pic>
      <p:pic>
        <p:nvPicPr>
          <p:cNvPr id="58" name="Picture 57" descr="FemaleOrc2.jpg"/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0" b="98000" l="0" r="100000">
                        <a14:foregroundMark x1="61896" y1="40625" x2="61896" y2="40625"/>
                        <a14:foregroundMark x1="61710" y1="41375" x2="61710" y2="41375"/>
                        <a14:backgroundMark x1="30297" y1="47000" x2="30297" y2="47000"/>
                        <a14:backgroundMark x1="31784" y1="45000" x2="31784" y2="45000"/>
                        <a14:backgroundMark x1="23420" y1="44000" x2="23420" y2="44000"/>
                        <a14:backgroundMark x1="63383" y1="43625" x2="63383" y2="43625"/>
                        <a14:backgroundMark x1="63011" y1="40250" x2="63011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3" y="4606203"/>
            <a:ext cx="772582" cy="1148821"/>
          </a:xfrm>
          <a:prstGeom prst="rect">
            <a:avLst/>
          </a:prstGeom>
        </p:spPr>
      </p:pic>
      <p:pic>
        <p:nvPicPr>
          <p:cNvPr id="59" name="Picture 58" descr="FungalOrc.png"/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0" b="100000" l="0" r="100000">
                        <a14:foregroundMark x1="73131" y1="10050" x2="73131" y2="10050"/>
                        <a14:foregroundMark x1="69293" y1="10218" x2="69293" y2="10218"/>
                        <a14:foregroundMark x1="73333" y1="12060" x2="73333" y2="12060"/>
                        <a14:foregroundMark x1="80606" y1="8543" x2="80606" y2="8543"/>
                        <a14:foregroundMark x1="69293" y1="12228" x2="69293" y2="12228"/>
                        <a14:backgroundMark x1="63030" y1="95142" x2="63030" y2="95142"/>
                        <a14:backgroundMark x1="66667" y1="95142" x2="66667" y2="95142"/>
                        <a14:backgroundMark x1="34949" y1="94472" x2="34949" y2="94472"/>
                        <a14:backgroundMark x1="19798" y1="93635" x2="19798" y2="93635"/>
                        <a14:backgroundMark x1="78384" y1="95142" x2="78384" y2="95142"/>
                        <a14:backgroundMark x1="75556" y1="95142" x2="75556" y2="95142"/>
                        <a14:backgroundMark x1="71313" y1="95142" x2="71313" y2="95142"/>
                        <a14:backgroundMark x1="73131" y1="95142" x2="73131" y2="95142"/>
                        <a14:backgroundMark x1="68889" y1="94975" x2="68889" y2="94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3" y="4601440"/>
            <a:ext cx="956489" cy="1153584"/>
          </a:xfrm>
          <a:prstGeom prst="rect">
            <a:avLst/>
          </a:prstGeom>
        </p:spPr>
      </p:pic>
      <p:pic>
        <p:nvPicPr>
          <p:cNvPr id="60" name="Picture 59" descr="OrkWarboss2.png"/>
          <p:cNvPicPr>
            <a:picLocks noChangeAspect="1"/>
          </p:cNvPicPr>
          <p:nvPr/>
        </p:nvPicPr>
        <p:blipFill>
          <a:blip r:embed="rId65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0" b="100000" l="0" r="100000">
                        <a14:backgroundMark x1="60556" y1="15116" x2="60556" y2="15116"/>
                        <a14:backgroundMark x1="35370" y1="32429" x2="35370" y2="32429"/>
                        <a14:backgroundMark x1="37778" y1="86305" x2="37778" y2="86305"/>
                        <a14:backgroundMark x1="37593" y1="94703" x2="37593" y2="94703"/>
                        <a14:backgroundMark x1="44259" y1="96124" x2="44259" y2="96124"/>
                        <a14:backgroundMark x1="48704" y1="95995" x2="48704" y2="95995"/>
                        <a14:backgroundMark x1="55370" y1="96899" x2="55370" y2="96899"/>
                        <a14:backgroundMark x1="59259" y1="97416" x2="59259" y2="97416"/>
                        <a14:backgroundMark x1="61852" y1="97545" x2="61852" y2="97545"/>
                        <a14:backgroundMark x1="85370" y1="95090" x2="85370" y2="95090"/>
                        <a14:backgroundMark x1="86852" y1="94315" x2="86852" y2="94315"/>
                        <a14:backgroundMark x1="83148" y1="96770" x2="83148" y2="96770"/>
                        <a14:backgroundMark x1="80926" y1="97416" x2="80926" y2="97416"/>
                        <a14:backgroundMark x1="20741" y1="96512" x2="20741" y2="96512"/>
                        <a14:backgroundMark x1="23519" y1="96512" x2="23519" y2="96512"/>
                        <a14:backgroundMark x1="18333" y1="96770" x2="18333" y2="96770"/>
                        <a14:backgroundMark x1="1852" y1="96512" x2="1852" y2="96512"/>
                        <a14:backgroundMark x1="3333" y1="96770" x2="3333" y2="96770"/>
                        <a14:backgroundMark x1="15185" y1="96770" x2="15185" y2="96770"/>
                        <a14:backgroundMark x1="16296" y1="96770" x2="16296" y2="96770"/>
                        <a14:backgroundMark x1="56296" y1="15245" x2="56296" y2="15245"/>
                        <a14:backgroundMark x1="14074" y1="97028" x2="14074" y2="97028"/>
                        <a14:backgroundMark x1="12963" y1="97028" x2="12963" y2="97028"/>
                        <a14:backgroundMark x1="62593" y1="97933" x2="62593" y2="97933"/>
                        <a14:backgroundMark x1="63519" y1="97933" x2="63519" y2="97933"/>
                        <a14:backgroundMark x1="64259" y1="98062" x2="64259" y2="98062"/>
                        <a14:backgroundMark x1="65000" y1="98062" x2="65000" y2="98062"/>
                        <a14:backgroundMark x1="65741" y1="98062" x2="65741" y2="98062"/>
                        <a14:backgroundMark x1="66667" y1="98062" x2="66667" y2="98062"/>
                        <a14:backgroundMark x1="67407" y1="98062" x2="67407" y2="98062"/>
                        <a14:backgroundMark x1="67963" y1="98062" x2="67963" y2="98062"/>
                        <a14:backgroundMark x1="68704" y1="98062" x2="68704" y2="98062"/>
                        <a14:backgroundMark x1="3889" y1="97028" x2="3889" y2="97028"/>
                        <a14:backgroundMark x1="4444" y1="97028" x2="4444" y2="97028"/>
                        <a14:backgroundMark x1="5000" y1="97028" x2="5000" y2="97028"/>
                        <a14:backgroundMark x1="5741" y1="97158" x2="5741" y2="97158"/>
                        <a14:backgroundMark x1="6296" y1="97158" x2="6296" y2="97158"/>
                        <a14:backgroundMark x1="7037" y1="97158" x2="7037" y2="97158"/>
                        <a14:backgroundMark x1="7778" y1="97158" x2="7778" y2="97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45" y="4240393"/>
            <a:ext cx="1064103" cy="152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appedBootstrapsArcheZergOG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16" y="2"/>
            <a:ext cx="6189483" cy="5122331"/>
          </a:xfrm>
          <a:prstGeom prst="rect">
            <a:avLst/>
          </a:prstGeom>
        </p:spPr>
      </p:pic>
      <p:pic>
        <p:nvPicPr>
          <p:cNvPr id="55" name="Picture 54" descr="MappedBootstrapsArcheProtossOG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240"/>
            <a:ext cx="6148918" cy="508876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64897" y="4499000"/>
            <a:ext cx="35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8153399" y="808567"/>
            <a:ext cx="328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8257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2</Words>
  <Application>Microsoft Macintosh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Jermaine</dc:creator>
  <cp:lastModifiedBy>Jermaine</cp:lastModifiedBy>
  <cp:revision>44</cp:revision>
  <dcterms:created xsi:type="dcterms:W3CDTF">2019-04-21T18:47:53Z</dcterms:created>
  <dcterms:modified xsi:type="dcterms:W3CDTF">2019-04-22T04:41:21Z</dcterms:modified>
</cp:coreProperties>
</file>